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62" r:id="rId2"/>
    <p:sldId id="517" r:id="rId3"/>
    <p:sldId id="293" r:id="rId4"/>
    <p:sldId id="522" r:id="rId5"/>
    <p:sldId id="292" r:id="rId6"/>
    <p:sldId id="284" r:id="rId7"/>
    <p:sldId id="413" r:id="rId8"/>
    <p:sldId id="516" r:id="rId9"/>
    <p:sldId id="272" r:id="rId10"/>
    <p:sldId id="285" r:id="rId11"/>
    <p:sldId id="515" r:id="rId12"/>
    <p:sldId id="414" r:id="rId13"/>
    <p:sldId id="347" r:id="rId14"/>
    <p:sldId id="521" r:id="rId15"/>
    <p:sldId id="474" r:id="rId16"/>
    <p:sldId id="475" r:id="rId17"/>
    <p:sldId id="476" r:id="rId18"/>
    <p:sldId id="528" r:id="rId19"/>
    <p:sldId id="477" r:id="rId20"/>
    <p:sldId id="304" r:id="rId21"/>
    <p:sldId id="471" r:id="rId22"/>
    <p:sldId id="490" r:id="rId23"/>
    <p:sldId id="381" r:id="rId24"/>
    <p:sldId id="526" r:id="rId25"/>
    <p:sldId id="319" r:id="rId26"/>
    <p:sldId id="478" r:id="rId27"/>
    <p:sldId id="281" r:id="rId28"/>
    <p:sldId id="294" r:id="rId29"/>
    <p:sldId id="295" r:id="rId30"/>
    <p:sldId id="296" r:id="rId31"/>
    <p:sldId id="479" r:id="rId32"/>
    <p:sldId id="527" r:id="rId33"/>
    <p:sldId id="397" r:id="rId34"/>
    <p:sldId id="410" r:id="rId35"/>
    <p:sldId id="390" r:id="rId36"/>
    <p:sldId id="497" r:id="rId37"/>
    <p:sldId id="369" r:id="rId38"/>
    <p:sldId id="511" r:id="rId39"/>
    <p:sldId id="425" r:id="rId40"/>
    <p:sldId id="394" r:id="rId41"/>
    <p:sldId id="426" r:id="rId42"/>
    <p:sldId id="409" r:id="rId43"/>
    <p:sldId id="372" r:id="rId44"/>
    <p:sldId id="434" r:id="rId45"/>
    <p:sldId id="512" r:id="rId46"/>
    <p:sldId id="386" r:id="rId4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Introduction" id="{1ACD3F36-0661-49F9-8D5B-4737B0FE07AC}">
          <p14:sldIdLst>
            <p14:sldId id="262"/>
            <p14:sldId id="517"/>
            <p14:sldId id="293"/>
          </p14:sldIdLst>
        </p14:section>
        <p14:section name="Mandates" id="{E2C5DA58-B073-4C51-9418-0635C3096DAB}">
          <p14:sldIdLst>
            <p14:sldId id="522"/>
            <p14:sldId id="292"/>
            <p14:sldId id="284"/>
            <p14:sldId id="413"/>
            <p14:sldId id="516"/>
            <p14:sldId id="272"/>
            <p14:sldId id="285"/>
            <p14:sldId id="515"/>
            <p14:sldId id="414"/>
            <p14:sldId id="347"/>
          </p14:sldIdLst>
        </p14:section>
        <p14:section name="Community Environmental Benefit" id="{A8392DDF-F1CF-4A3E-8AEC-91ACCC40F390}">
          <p14:sldIdLst>
            <p14:sldId id="521"/>
            <p14:sldId id="474"/>
            <p14:sldId id="475"/>
            <p14:sldId id="476"/>
          </p14:sldIdLst>
        </p14:section>
        <p14:section name="LID" id="{B771AC33-0490-4643-B84B-87DE22DB9505}">
          <p14:sldIdLst>
            <p14:sldId id="528"/>
            <p14:sldId id="477"/>
            <p14:sldId id="304"/>
            <p14:sldId id="471"/>
            <p14:sldId id="490"/>
            <p14:sldId id="381"/>
            <p14:sldId id="526"/>
            <p14:sldId id="319"/>
            <p14:sldId id="478"/>
            <p14:sldId id="281"/>
            <p14:sldId id="294"/>
            <p14:sldId id="295"/>
            <p14:sldId id="296"/>
            <p14:sldId id="479"/>
          </p14:sldIdLst>
        </p14:section>
        <p14:section name="LID Design" id="{F40342A3-2495-4E63-A895-93B575991D49}">
          <p14:sldIdLst>
            <p14:sldId id="527"/>
            <p14:sldId id="397"/>
            <p14:sldId id="410"/>
            <p14:sldId id="390"/>
            <p14:sldId id="497"/>
            <p14:sldId id="369"/>
            <p14:sldId id="511"/>
            <p14:sldId id="425"/>
            <p14:sldId id="394"/>
            <p14:sldId id="426"/>
            <p14:sldId id="409"/>
            <p14:sldId id="372"/>
            <p14:sldId id="434"/>
            <p14:sldId id="512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73D"/>
    <a:srgbClr val="BB0000"/>
    <a:srgbClr val="ADB8CA"/>
    <a:srgbClr val="3399FF"/>
    <a:srgbClr val="333399"/>
    <a:srgbClr val="FFCC66"/>
    <a:srgbClr val="363080"/>
    <a:srgbClr val="5850A5"/>
    <a:srgbClr val="342F61"/>
    <a:srgbClr val="463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454246-5A70-48D2-8CC0-438B7015D1B5}" v="91" dt="2019-03-20T22:49:03.393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067" autoAdjust="0"/>
  </p:normalViewPr>
  <p:slideViewPr>
    <p:cSldViewPr>
      <p:cViewPr varScale="1">
        <p:scale>
          <a:sx n="99" d="100"/>
          <a:sy n="99" d="100"/>
        </p:scale>
        <p:origin x="18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75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Cloak" userId="1d31f4df9e3b83b6" providerId="LiveId" clId="{E0454246-5A70-48D2-8CC0-438B7015D1B5}"/>
    <pc:docChg chg="custSel addSld delSld modSld sldOrd delSection modSection">
      <pc:chgData name="Dan Cloak" userId="1d31f4df9e3b83b6" providerId="LiveId" clId="{E0454246-5A70-48D2-8CC0-438B7015D1B5}" dt="2019-03-21T04:57:11.442" v="1351" actId="20577"/>
      <pc:docMkLst>
        <pc:docMk/>
      </pc:docMkLst>
      <pc:sldChg chg="addSp delSp modSp">
        <pc:chgData name="Dan Cloak" userId="1d31f4df9e3b83b6" providerId="LiveId" clId="{E0454246-5A70-48D2-8CC0-438B7015D1B5}" dt="2019-03-20T22:35:45.936" v="1006"/>
        <pc:sldMkLst>
          <pc:docMk/>
          <pc:sldMk cId="0" sldId="262"/>
        </pc:sldMkLst>
        <pc:spChg chg="del">
          <ac:chgData name="Dan Cloak" userId="1d31f4df9e3b83b6" providerId="LiveId" clId="{E0454246-5A70-48D2-8CC0-438B7015D1B5}" dt="2019-03-20T21:19:40.821" v="2" actId="478"/>
          <ac:spMkLst>
            <pc:docMk/>
            <pc:sldMk cId="0" sldId="262"/>
            <ac:spMk id="3" creationId="{BEDDC5A5-C9B8-4D17-9403-5C0DB2158A3F}"/>
          </ac:spMkLst>
        </pc:spChg>
        <pc:spChg chg="add del mod">
          <ac:chgData name="Dan Cloak" userId="1d31f4df9e3b83b6" providerId="LiveId" clId="{E0454246-5A70-48D2-8CC0-438B7015D1B5}" dt="2019-03-20T22:35:45.936" v="1006"/>
          <ac:spMkLst>
            <pc:docMk/>
            <pc:sldMk cId="0" sldId="262"/>
            <ac:spMk id="5" creationId="{F265E248-4630-47E3-B8F0-424B1C6C3F6E}"/>
          </ac:spMkLst>
        </pc:spChg>
        <pc:spChg chg="del">
          <ac:chgData name="Dan Cloak" userId="1d31f4df9e3b83b6" providerId="LiveId" clId="{E0454246-5A70-48D2-8CC0-438B7015D1B5}" dt="2019-03-20T21:19:42.058" v="3" actId="478"/>
          <ac:spMkLst>
            <pc:docMk/>
            <pc:sldMk cId="0" sldId="262"/>
            <ac:spMk id="11" creationId="{C06F6456-5124-4221-ABE3-07366A185552}"/>
          </ac:spMkLst>
        </pc:spChg>
        <pc:spChg chg="mod">
          <ac:chgData name="Dan Cloak" userId="1d31f4df9e3b83b6" providerId="LiveId" clId="{E0454246-5A70-48D2-8CC0-438B7015D1B5}" dt="2019-03-20T21:19:52.406" v="32" actId="20577"/>
          <ac:spMkLst>
            <pc:docMk/>
            <pc:sldMk cId="0" sldId="262"/>
            <ac:spMk id="48130" creationId="{00000000-0000-0000-0000-000000000000}"/>
          </ac:spMkLst>
        </pc:spChg>
        <pc:spChg chg="mod">
          <ac:chgData name="Dan Cloak" userId="1d31f4df9e3b83b6" providerId="LiveId" clId="{E0454246-5A70-48D2-8CC0-438B7015D1B5}" dt="2019-03-20T22:35:44.921" v="1004"/>
          <ac:spMkLst>
            <pc:docMk/>
            <pc:sldMk cId="0" sldId="262"/>
            <ac:spMk id="48131" creationId="{00000000-0000-0000-0000-000000000000}"/>
          </ac:spMkLst>
        </pc:spChg>
        <pc:picChg chg="del">
          <ac:chgData name="Dan Cloak" userId="1d31f4df9e3b83b6" providerId="LiveId" clId="{E0454246-5A70-48D2-8CC0-438B7015D1B5}" dt="2019-03-20T21:19:35.451" v="0" actId="478"/>
          <ac:picMkLst>
            <pc:docMk/>
            <pc:sldMk cId="0" sldId="262"/>
            <ac:picMk id="4" creationId="{00000000-0000-0000-0000-000000000000}"/>
          </ac:picMkLst>
        </pc:picChg>
        <pc:picChg chg="del">
          <ac:chgData name="Dan Cloak" userId="1d31f4df9e3b83b6" providerId="LiveId" clId="{E0454246-5A70-48D2-8CC0-438B7015D1B5}" dt="2019-03-20T21:19:36.039" v="1" actId="478"/>
          <ac:picMkLst>
            <pc:docMk/>
            <pc:sldMk cId="0" sldId="262"/>
            <ac:picMk id="8" creationId="{133946DD-99C7-402E-B719-F9B2ECB46481}"/>
          </ac:picMkLst>
        </pc:picChg>
        <pc:picChg chg="add mod">
          <ac:chgData name="Dan Cloak" userId="1d31f4df9e3b83b6" providerId="LiveId" clId="{E0454246-5A70-48D2-8CC0-438B7015D1B5}" dt="2019-03-20T21:21:18.557" v="69" actId="1076"/>
          <ac:picMkLst>
            <pc:docMk/>
            <pc:sldMk cId="0" sldId="262"/>
            <ac:picMk id="9" creationId="{17E31A54-A0D0-4940-ACAF-D325CA1DAB3E}"/>
          </ac:picMkLst>
        </pc:picChg>
      </pc:sldChg>
      <pc:sldChg chg="del">
        <pc:chgData name="Dan Cloak" userId="1d31f4df9e3b83b6" providerId="LiveId" clId="{E0454246-5A70-48D2-8CC0-438B7015D1B5}" dt="2019-03-20T21:23:30.951" v="98" actId="2696"/>
        <pc:sldMkLst>
          <pc:docMk/>
          <pc:sldMk cId="0" sldId="265"/>
        </pc:sldMkLst>
      </pc:sldChg>
      <pc:sldChg chg="del">
        <pc:chgData name="Dan Cloak" userId="1d31f4df9e3b83b6" providerId="LiveId" clId="{E0454246-5A70-48D2-8CC0-438B7015D1B5}" dt="2019-03-20T21:21:55.879" v="74" actId="2696"/>
        <pc:sldMkLst>
          <pc:docMk/>
          <pc:sldMk cId="2275416335" sldId="271"/>
        </pc:sldMkLst>
      </pc:sldChg>
      <pc:sldChg chg="add ord">
        <pc:chgData name="Dan Cloak" userId="1d31f4df9e3b83b6" providerId="LiveId" clId="{E0454246-5A70-48D2-8CC0-438B7015D1B5}" dt="2019-03-20T21:53:10.037" v="299"/>
        <pc:sldMkLst>
          <pc:docMk/>
          <pc:sldMk cId="0" sldId="272"/>
        </pc:sldMkLst>
      </pc:sldChg>
      <pc:sldChg chg="del">
        <pc:chgData name="Dan Cloak" userId="1d31f4df9e3b83b6" providerId="LiveId" clId="{E0454246-5A70-48D2-8CC0-438B7015D1B5}" dt="2019-03-20T21:23:30.972" v="107" actId="2696"/>
        <pc:sldMkLst>
          <pc:docMk/>
          <pc:sldMk cId="3222386352" sldId="272"/>
        </pc:sldMkLst>
      </pc:sldChg>
      <pc:sldChg chg="del">
        <pc:chgData name="Dan Cloak" userId="1d31f4df9e3b83b6" providerId="LiveId" clId="{E0454246-5A70-48D2-8CC0-438B7015D1B5}" dt="2019-03-20T21:21:48.443" v="70" actId="2696"/>
        <pc:sldMkLst>
          <pc:docMk/>
          <pc:sldMk cId="1426483702" sldId="275"/>
        </pc:sldMkLst>
      </pc:sldChg>
      <pc:sldChg chg="del">
        <pc:chgData name="Dan Cloak" userId="1d31f4df9e3b83b6" providerId="LiveId" clId="{E0454246-5A70-48D2-8CC0-438B7015D1B5}" dt="2019-03-20T21:23:30.966" v="105" actId="2696"/>
        <pc:sldMkLst>
          <pc:docMk/>
          <pc:sldMk cId="1143245348" sldId="280"/>
        </pc:sldMkLst>
      </pc:sldChg>
      <pc:sldChg chg="add ord">
        <pc:chgData name="Dan Cloak" userId="1d31f4df9e3b83b6" providerId="LiveId" clId="{E0454246-5A70-48D2-8CC0-438B7015D1B5}" dt="2019-03-20T21:27:49.035" v="135"/>
        <pc:sldMkLst>
          <pc:docMk/>
          <pc:sldMk cId="0" sldId="281"/>
        </pc:sldMkLst>
      </pc:sldChg>
      <pc:sldChg chg="del">
        <pc:chgData name="Dan Cloak" userId="1d31f4df9e3b83b6" providerId="LiveId" clId="{E0454246-5A70-48D2-8CC0-438B7015D1B5}" dt="2019-03-20T21:23:30.959" v="102" actId="2696"/>
        <pc:sldMkLst>
          <pc:docMk/>
          <pc:sldMk cId="2800172297" sldId="281"/>
        </pc:sldMkLst>
      </pc:sldChg>
      <pc:sldChg chg="del">
        <pc:chgData name="Dan Cloak" userId="1d31f4df9e3b83b6" providerId="LiveId" clId="{E0454246-5A70-48D2-8CC0-438B7015D1B5}" dt="2019-03-20T21:23:30.958" v="101" actId="2696"/>
        <pc:sldMkLst>
          <pc:docMk/>
          <pc:sldMk cId="3379760614" sldId="282"/>
        </pc:sldMkLst>
      </pc:sldChg>
      <pc:sldChg chg="del">
        <pc:chgData name="Dan Cloak" userId="1d31f4df9e3b83b6" providerId="LiveId" clId="{E0454246-5A70-48D2-8CC0-438B7015D1B5}" dt="2019-03-20T21:23:30.961" v="103" actId="2696"/>
        <pc:sldMkLst>
          <pc:docMk/>
          <pc:sldMk cId="1152156317" sldId="283"/>
        </pc:sldMkLst>
      </pc:sldChg>
      <pc:sldChg chg="modSp add">
        <pc:chgData name="Dan Cloak" userId="1d31f4df9e3b83b6" providerId="LiveId" clId="{E0454246-5A70-48D2-8CC0-438B7015D1B5}" dt="2019-03-20T21:50:09.184" v="297" actId="20577"/>
        <pc:sldMkLst>
          <pc:docMk/>
          <pc:sldMk cId="0" sldId="284"/>
        </pc:sldMkLst>
        <pc:spChg chg="mod">
          <ac:chgData name="Dan Cloak" userId="1d31f4df9e3b83b6" providerId="LiveId" clId="{E0454246-5A70-48D2-8CC0-438B7015D1B5}" dt="2019-03-20T21:50:09.184" v="297" actId="20577"/>
          <ac:spMkLst>
            <pc:docMk/>
            <pc:sldMk cId="0" sldId="284"/>
            <ac:spMk id="23554" creationId="{D30B884A-D1E3-40A4-9E47-1394EEE123F4}"/>
          </ac:spMkLst>
        </pc:spChg>
      </pc:sldChg>
      <pc:sldChg chg="del">
        <pc:chgData name="Dan Cloak" userId="1d31f4df9e3b83b6" providerId="LiveId" clId="{E0454246-5A70-48D2-8CC0-438B7015D1B5}" dt="2019-03-20T21:23:30.963" v="104" actId="2696"/>
        <pc:sldMkLst>
          <pc:docMk/>
          <pc:sldMk cId="1963616564" sldId="284"/>
        </pc:sldMkLst>
      </pc:sldChg>
      <pc:sldChg chg="add">
        <pc:chgData name="Dan Cloak" userId="1d31f4df9e3b83b6" providerId="LiveId" clId="{E0454246-5A70-48D2-8CC0-438B7015D1B5}" dt="2019-03-20T21:42:45.266" v="143"/>
        <pc:sldMkLst>
          <pc:docMk/>
          <pc:sldMk cId="0" sldId="285"/>
        </pc:sldMkLst>
      </pc:sldChg>
      <pc:sldChg chg="modSp add">
        <pc:chgData name="Dan Cloak" userId="1d31f4df9e3b83b6" providerId="LiveId" clId="{E0454246-5A70-48D2-8CC0-438B7015D1B5}" dt="2019-03-20T21:49:19.826" v="210" actId="20577"/>
        <pc:sldMkLst>
          <pc:docMk/>
          <pc:sldMk cId="2713036165" sldId="292"/>
        </pc:sldMkLst>
        <pc:spChg chg="mod">
          <ac:chgData name="Dan Cloak" userId="1d31f4df9e3b83b6" providerId="LiveId" clId="{E0454246-5A70-48D2-8CC0-438B7015D1B5}" dt="2019-03-20T21:49:19.826" v="210" actId="20577"/>
          <ac:spMkLst>
            <pc:docMk/>
            <pc:sldMk cId="2713036165" sldId="292"/>
            <ac:spMk id="2" creationId="{00000000-0000-0000-0000-000000000000}"/>
          </ac:spMkLst>
        </pc:spChg>
      </pc:sldChg>
      <pc:sldChg chg="modSp add ord modAnim">
        <pc:chgData name="Dan Cloak" userId="1d31f4df9e3b83b6" providerId="LiveId" clId="{E0454246-5A70-48D2-8CC0-438B7015D1B5}" dt="2019-03-20T21:46:33.765" v="188" actId="20577"/>
        <pc:sldMkLst>
          <pc:docMk/>
          <pc:sldMk cId="2213711026" sldId="293"/>
        </pc:sldMkLst>
        <pc:spChg chg="mod">
          <ac:chgData name="Dan Cloak" userId="1d31f4df9e3b83b6" providerId="LiveId" clId="{E0454246-5A70-48D2-8CC0-438B7015D1B5}" dt="2019-03-20T21:45:41.673" v="149" actId="20577"/>
          <ac:spMkLst>
            <pc:docMk/>
            <pc:sldMk cId="2213711026" sldId="293"/>
            <ac:spMk id="4" creationId="{00000000-0000-0000-0000-000000000000}"/>
          </ac:spMkLst>
        </pc:spChg>
        <pc:spChg chg="mod">
          <ac:chgData name="Dan Cloak" userId="1d31f4df9e3b83b6" providerId="LiveId" clId="{E0454246-5A70-48D2-8CC0-438B7015D1B5}" dt="2019-03-20T21:46:33.765" v="188" actId="20577"/>
          <ac:spMkLst>
            <pc:docMk/>
            <pc:sldMk cId="2213711026" sldId="293"/>
            <ac:spMk id="5" creationId="{00000000-0000-0000-0000-000000000000}"/>
          </ac:spMkLst>
        </pc:spChg>
      </pc:sldChg>
      <pc:sldChg chg="del">
        <pc:chgData name="Dan Cloak" userId="1d31f4df9e3b83b6" providerId="LiveId" clId="{E0454246-5A70-48D2-8CC0-438B7015D1B5}" dt="2019-03-20T21:23:30.953" v="99" actId="2696"/>
        <pc:sldMkLst>
          <pc:docMk/>
          <pc:sldMk cId="3929204780" sldId="300"/>
        </pc:sldMkLst>
      </pc:sldChg>
      <pc:sldChg chg="add">
        <pc:chgData name="Dan Cloak" userId="1d31f4df9e3b83b6" providerId="LiveId" clId="{E0454246-5A70-48D2-8CC0-438B7015D1B5}" dt="2019-03-20T22:41:46.109" v="1157"/>
        <pc:sldMkLst>
          <pc:docMk/>
          <pc:sldMk cId="859432427" sldId="304"/>
        </pc:sldMkLst>
      </pc:sldChg>
      <pc:sldChg chg="del">
        <pc:chgData name="Dan Cloak" userId="1d31f4df9e3b83b6" providerId="LiveId" clId="{E0454246-5A70-48D2-8CC0-438B7015D1B5}" dt="2019-03-20T21:23:31.031" v="120" actId="2696"/>
        <pc:sldMkLst>
          <pc:docMk/>
          <pc:sldMk cId="3878757760" sldId="314"/>
        </pc:sldMkLst>
      </pc:sldChg>
      <pc:sldChg chg="add ord">
        <pc:chgData name="Dan Cloak" userId="1d31f4df9e3b83b6" providerId="LiveId" clId="{E0454246-5A70-48D2-8CC0-438B7015D1B5}" dt="2019-03-20T22:04:27.961" v="641"/>
        <pc:sldMkLst>
          <pc:docMk/>
          <pc:sldMk cId="4082712528" sldId="347"/>
        </pc:sldMkLst>
      </pc:sldChg>
      <pc:sldChg chg="del">
        <pc:chgData name="Dan Cloak" userId="1d31f4df9e3b83b6" providerId="LiveId" clId="{E0454246-5A70-48D2-8CC0-438B7015D1B5}" dt="2019-03-20T21:23:04.858" v="89" actId="2696"/>
        <pc:sldMkLst>
          <pc:docMk/>
          <pc:sldMk cId="4058337945" sldId="348"/>
        </pc:sldMkLst>
      </pc:sldChg>
      <pc:sldChg chg="del">
        <pc:chgData name="Dan Cloak" userId="1d31f4df9e3b83b6" providerId="LiveId" clId="{E0454246-5A70-48D2-8CC0-438B7015D1B5}" dt="2019-03-20T21:23:04.861" v="90" actId="2696"/>
        <pc:sldMkLst>
          <pc:docMk/>
          <pc:sldMk cId="3422657751" sldId="350"/>
        </pc:sldMkLst>
      </pc:sldChg>
      <pc:sldChg chg="del">
        <pc:chgData name="Dan Cloak" userId="1d31f4df9e3b83b6" providerId="LiveId" clId="{E0454246-5A70-48D2-8CC0-438B7015D1B5}" dt="2019-03-20T21:23:04.863" v="91" actId="2696"/>
        <pc:sldMkLst>
          <pc:docMk/>
          <pc:sldMk cId="1337426341" sldId="351"/>
        </pc:sldMkLst>
      </pc:sldChg>
      <pc:sldChg chg="del">
        <pc:chgData name="Dan Cloak" userId="1d31f4df9e3b83b6" providerId="LiveId" clId="{E0454246-5A70-48D2-8CC0-438B7015D1B5}" dt="2019-03-20T21:23:04.866" v="92" actId="2696"/>
        <pc:sldMkLst>
          <pc:docMk/>
          <pc:sldMk cId="2485489277" sldId="352"/>
        </pc:sldMkLst>
      </pc:sldChg>
      <pc:sldChg chg="del">
        <pc:chgData name="Dan Cloak" userId="1d31f4df9e3b83b6" providerId="LiveId" clId="{E0454246-5A70-48D2-8CC0-438B7015D1B5}" dt="2019-03-20T21:23:31.029" v="119" actId="2696"/>
        <pc:sldMkLst>
          <pc:docMk/>
          <pc:sldMk cId="261698248" sldId="358"/>
        </pc:sldMkLst>
      </pc:sldChg>
      <pc:sldChg chg="del">
        <pc:chgData name="Dan Cloak" userId="1d31f4df9e3b83b6" providerId="LiveId" clId="{E0454246-5A70-48D2-8CC0-438B7015D1B5}" dt="2019-03-20T21:23:30.985" v="116" actId="2696"/>
        <pc:sldMkLst>
          <pc:docMk/>
          <pc:sldMk cId="106354800" sldId="359"/>
        </pc:sldMkLst>
      </pc:sldChg>
      <pc:sldChg chg="del">
        <pc:chgData name="Dan Cloak" userId="1d31f4df9e3b83b6" providerId="LiveId" clId="{E0454246-5A70-48D2-8CC0-438B7015D1B5}" dt="2019-03-20T21:23:31.019" v="117" actId="2696"/>
        <pc:sldMkLst>
          <pc:docMk/>
          <pc:sldMk cId="1556844663" sldId="360"/>
        </pc:sldMkLst>
      </pc:sldChg>
      <pc:sldChg chg="del">
        <pc:chgData name="Dan Cloak" userId="1d31f4df9e3b83b6" providerId="LiveId" clId="{E0454246-5A70-48D2-8CC0-438B7015D1B5}" dt="2019-03-20T21:23:30.978" v="111" actId="2696"/>
        <pc:sldMkLst>
          <pc:docMk/>
          <pc:sldMk cId="640392781" sldId="363"/>
        </pc:sldMkLst>
      </pc:sldChg>
      <pc:sldChg chg="del">
        <pc:chgData name="Dan Cloak" userId="1d31f4df9e3b83b6" providerId="LiveId" clId="{E0454246-5A70-48D2-8CC0-438B7015D1B5}" dt="2019-03-20T22:08:19.225" v="647" actId="2696"/>
        <pc:sldMkLst>
          <pc:docMk/>
          <pc:sldMk cId="2092733403" sldId="368"/>
        </pc:sldMkLst>
      </pc:sldChg>
      <pc:sldChg chg="delSp modSp">
        <pc:chgData name="Dan Cloak" userId="1d31f4df9e3b83b6" providerId="LiveId" clId="{E0454246-5A70-48D2-8CC0-438B7015D1B5}" dt="2019-03-21T04:57:11.442" v="1351" actId="20577"/>
        <pc:sldMkLst>
          <pc:docMk/>
          <pc:sldMk cId="3533671074" sldId="369"/>
        </pc:sldMkLst>
        <pc:spChg chg="mod">
          <ac:chgData name="Dan Cloak" userId="1d31f4df9e3b83b6" providerId="LiveId" clId="{E0454246-5A70-48D2-8CC0-438B7015D1B5}" dt="2019-03-21T04:57:11.442" v="1351" actId="20577"/>
          <ac:spMkLst>
            <pc:docMk/>
            <pc:sldMk cId="3533671074" sldId="369"/>
            <ac:spMk id="2" creationId="{00000000-0000-0000-0000-000000000000}"/>
          </ac:spMkLst>
        </pc:spChg>
        <pc:spChg chg="del">
          <ac:chgData name="Dan Cloak" userId="1d31f4df9e3b83b6" providerId="LiveId" clId="{E0454246-5A70-48D2-8CC0-438B7015D1B5}" dt="2019-03-20T22:50:00.484" v="1264" actId="478"/>
          <ac:spMkLst>
            <pc:docMk/>
            <pc:sldMk cId="3533671074" sldId="369"/>
            <ac:spMk id="7" creationId="{00000000-0000-0000-0000-000000000000}"/>
          </ac:spMkLst>
        </pc:spChg>
      </pc:sldChg>
      <pc:sldChg chg="del">
        <pc:chgData name="Dan Cloak" userId="1d31f4df9e3b83b6" providerId="LiveId" clId="{E0454246-5A70-48D2-8CC0-438B7015D1B5}" dt="2019-03-20T22:29:11.456" v="941" actId="2696"/>
        <pc:sldMkLst>
          <pc:docMk/>
          <pc:sldMk cId="2273855534" sldId="378"/>
        </pc:sldMkLst>
      </pc:sldChg>
      <pc:sldChg chg="delSp modSp add del ord">
        <pc:chgData name="Dan Cloak" userId="1d31f4df9e3b83b6" providerId="LiveId" clId="{E0454246-5A70-48D2-8CC0-438B7015D1B5}" dt="2019-03-20T22:45:26.666" v="1227" actId="1076"/>
        <pc:sldMkLst>
          <pc:docMk/>
          <pc:sldMk cId="4087527461" sldId="381"/>
        </pc:sldMkLst>
        <pc:spChg chg="del">
          <ac:chgData name="Dan Cloak" userId="1d31f4df9e3b83b6" providerId="LiveId" clId="{E0454246-5A70-48D2-8CC0-438B7015D1B5}" dt="2019-03-20T22:43:59.294" v="1218" actId="478"/>
          <ac:spMkLst>
            <pc:docMk/>
            <pc:sldMk cId="4087527461" sldId="381"/>
            <ac:spMk id="4" creationId="{A0FF6FAC-CF7B-4854-8880-F90C9EA6A903}"/>
          </ac:spMkLst>
        </pc:spChg>
        <pc:picChg chg="mod">
          <ac:chgData name="Dan Cloak" userId="1d31f4df9e3b83b6" providerId="LiveId" clId="{E0454246-5A70-48D2-8CC0-438B7015D1B5}" dt="2019-03-20T22:45:26.666" v="1227" actId="1076"/>
          <ac:picMkLst>
            <pc:docMk/>
            <pc:sldMk cId="4087527461" sldId="381"/>
            <ac:picMk id="5" creationId="{DEA43C23-A6DD-4C77-956F-039FCDC18CC5}"/>
          </ac:picMkLst>
        </pc:picChg>
      </pc:sldChg>
      <pc:sldChg chg="del">
        <pc:chgData name="Dan Cloak" userId="1d31f4df9e3b83b6" providerId="LiveId" clId="{E0454246-5A70-48D2-8CC0-438B7015D1B5}" dt="2019-03-20T21:36:08.981" v="138" actId="2696"/>
        <pc:sldMkLst>
          <pc:docMk/>
          <pc:sldMk cId="3512393485" sldId="384"/>
        </pc:sldMkLst>
      </pc:sldChg>
      <pc:sldChg chg="addSp delSp modSp delAnim">
        <pc:chgData name="Dan Cloak" userId="1d31f4df9e3b83b6" providerId="LiveId" clId="{E0454246-5A70-48D2-8CC0-438B7015D1B5}" dt="2019-03-20T22:52:09.960" v="1330" actId="20577"/>
        <pc:sldMkLst>
          <pc:docMk/>
          <pc:sldMk cId="4188167473" sldId="386"/>
        </pc:sldMkLst>
        <pc:spChg chg="mod">
          <ac:chgData name="Dan Cloak" userId="1d31f4df9e3b83b6" providerId="LiveId" clId="{E0454246-5A70-48D2-8CC0-438B7015D1B5}" dt="2019-03-20T22:52:09.960" v="1330" actId="20577"/>
          <ac:spMkLst>
            <pc:docMk/>
            <pc:sldMk cId="4188167473" sldId="386"/>
            <ac:spMk id="2" creationId="{00000000-0000-0000-0000-000000000000}"/>
          </ac:spMkLst>
        </pc:spChg>
        <pc:spChg chg="del">
          <ac:chgData name="Dan Cloak" userId="1d31f4df9e3b83b6" providerId="LiveId" clId="{E0454246-5A70-48D2-8CC0-438B7015D1B5}" dt="2019-03-20T22:51:50.631" v="1280" actId="478"/>
          <ac:spMkLst>
            <pc:docMk/>
            <pc:sldMk cId="4188167473" sldId="386"/>
            <ac:spMk id="3" creationId="{00000000-0000-0000-0000-000000000000}"/>
          </ac:spMkLst>
        </pc:spChg>
        <pc:spChg chg="del">
          <ac:chgData name="Dan Cloak" userId="1d31f4df9e3b83b6" providerId="LiveId" clId="{E0454246-5A70-48D2-8CC0-438B7015D1B5}" dt="2019-03-20T22:51:43.587" v="1279" actId="478"/>
          <ac:spMkLst>
            <pc:docMk/>
            <pc:sldMk cId="4188167473" sldId="386"/>
            <ac:spMk id="6" creationId="{00000000-0000-0000-0000-000000000000}"/>
          </ac:spMkLst>
        </pc:spChg>
        <pc:spChg chg="add mod">
          <ac:chgData name="Dan Cloak" userId="1d31f4df9e3b83b6" providerId="LiveId" clId="{E0454246-5A70-48D2-8CC0-438B7015D1B5}" dt="2019-03-20T22:51:50.631" v="1280" actId="478"/>
          <ac:spMkLst>
            <pc:docMk/>
            <pc:sldMk cId="4188167473" sldId="386"/>
            <ac:spMk id="7" creationId="{0CAED2EC-D4F1-417C-AFAC-CFB5FE04AE50}"/>
          </ac:spMkLst>
        </pc:spChg>
      </pc:sldChg>
      <pc:sldChg chg="del ord">
        <pc:chgData name="Dan Cloak" userId="1d31f4df9e3b83b6" providerId="LiveId" clId="{E0454246-5A70-48D2-8CC0-438B7015D1B5}" dt="2019-03-20T22:30:21.392" v="942" actId="2696"/>
        <pc:sldMkLst>
          <pc:docMk/>
          <pc:sldMk cId="3734276249" sldId="388"/>
        </pc:sldMkLst>
      </pc:sldChg>
      <pc:sldChg chg="del">
        <pc:chgData name="Dan Cloak" userId="1d31f4df9e3b83b6" providerId="LiveId" clId="{E0454246-5A70-48D2-8CC0-438B7015D1B5}" dt="2019-03-20T22:30:21.402" v="943" actId="2696"/>
        <pc:sldMkLst>
          <pc:docMk/>
          <pc:sldMk cId="3482375828" sldId="389"/>
        </pc:sldMkLst>
      </pc:sldChg>
      <pc:sldChg chg="modSp add">
        <pc:chgData name="Dan Cloak" userId="1d31f4df9e3b83b6" providerId="LiveId" clId="{E0454246-5A70-48D2-8CC0-438B7015D1B5}" dt="2019-03-20T22:46:49.561" v="1256" actId="20577"/>
        <pc:sldMkLst>
          <pc:docMk/>
          <pc:sldMk cId="1356121077" sldId="390"/>
        </pc:sldMkLst>
        <pc:spChg chg="mod">
          <ac:chgData name="Dan Cloak" userId="1d31f4df9e3b83b6" providerId="LiveId" clId="{E0454246-5A70-48D2-8CC0-438B7015D1B5}" dt="2019-03-20T22:46:49.561" v="1256" actId="20577"/>
          <ac:spMkLst>
            <pc:docMk/>
            <pc:sldMk cId="1356121077" sldId="390"/>
            <ac:spMk id="2" creationId="{A7DDA12C-57BE-4187-85BC-C81663DD52D0}"/>
          </ac:spMkLst>
        </pc:spChg>
      </pc:sldChg>
      <pc:sldChg chg="delSp">
        <pc:chgData name="Dan Cloak" userId="1d31f4df9e3b83b6" providerId="LiveId" clId="{E0454246-5A70-48D2-8CC0-438B7015D1B5}" dt="2019-03-20T22:50:19.636" v="1266" actId="478"/>
        <pc:sldMkLst>
          <pc:docMk/>
          <pc:sldMk cId="4022287096" sldId="394"/>
        </pc:sldMkLst>
        <pc:spChg chg="del">
          <ac:chgData name="Dan Cloak" userId="1d31f4df9e3b83b6" providerId="LiveId" clId="{E0454246-5A70-48D2-8CC0-438B7015D1B5}" dt="2019-03-20T22:50:19.636" v="1266" actId="478"/>
          <ac:spMkLst>
            <pc:docMk/>
            <pc:sldMk cId="4022287096" sldId="394"/>
            <ac:spMk id="6" creationId="{5D9A3B4A-BD2E-4333-A414-F585D6D046A7}"/>
          </ac:spMkLst>
        </pc:spChg>
      </pc:sldChg>
      <pc:sldChg chg="delSp modSp add">
        <pc:chgData name="Dan Cloak" userId="1d31f4df9e3b83b6" providerId="LiveId" clId="{E0454246-5A70-48D2-8CC0-438B7015D1B5}" dt="2019-03-20T22:49:19.342" v="1260" actId="14861"/>
        <pc:sldMkLst>
          <pc:docMk/>
          <pc:sldMk cId="1024147222" sldId="397"/>
        </pc:sldMkLst>
        <pc:spChg chg="del">
          <ac:chgData name="Dan Cloak" userId="1d31f4df9e3b83b6" providerId="LiveId" clId="{E0454246-5A70-48D2-8CC0-438B7015D1B5}" dt="2019-03-20T22:49:09.374" v="1259" actId="478"/>
          <ac:spMkLst>
            <pc:docMk/>
            <pc:sldMk cId="1024147222" sldId="397"/>
            <ac:spMk id="6" creationId="{F79C0C73-EB63-4D50-B2CA-B6B6A1052D01}"/>
          </ac:spMkLst>
        </pc:spChg>
        <pc:picChg chg="mod">
          <ac:chgData name="Dan Cloak" userId="1d31f4df9e3b83b6" providerId="LiveId" clId="{E0454246-5A70-48D2-8CC0-438B7015D1B5}" dt="2019-03-20T22:49:19.342" v="1260" actId="14861"/>
          <ac:picMkLst>
            <pc:docMk/>
            <pc:sldMk cId="1024147222" sldId="397"/>
            <ac:picMk id="5" creationId="{2E6E4EFE-DA1B-4DDF-A15A-4399AE5C82DB}"/>
          </ac:picMkLst>
        </pc:picChg>
      </pc:sldChg>
      <pc:sldChg chg="del">
        <pc:chgData name="Dan Cloak" userId="1d31f4df9e3b83b6" providerId="LiveId" clId="{E0454246-5A70-48D2-8CC0-438B7015D1B5}" dt="2019-03-20T21:23:04.868" v="93" actId="2696"/>
        <pc:sldMkLst>
          <pc:docMk/>
          <pc:sldMk cId="2399224298" sldId="405"/>
        </pc:sldMkLst>
      </pc:sldChg>
      <pc:sldChg chg="del">
        <pc:chgData name="Dan Cloak" userId="1d31f4df9e3b83b6" providerId="LiveId" clId="{E0454246-5A70-48D2-8CC0-438B7015D1B5}" dt="2019-03-20T21:23:04.823" v="79" actId="2696"/>
        <pc:sldMkLst>
          <pc:docMk/>
          <pc:sldMk cId="1663096146" sldId="406"/>
        </pc:sldMkLst>
      </pc:sldChg>
      <pc:sldChg chg="del">
        <pc:chgData name="Dan Cloak" userId="1d31f4df9e3b83b6" providerId="LiveId" clId="{E0454246-5A70-48D2-8CC0-438B7015D1B5}" dt="2019-03-20T21:23:04.828" v="80" actId="2696"/>
        <pc:sldMkLst>
          <pc:docMk/>
          <pc:sldMk cId="4236350871" sldId="407"/>
        </pc:sldMkLst>
      </pc:sldChg>
      <pc:sldChg chg="del">
        <pc:chgData name="Dan Cloak" userId="1d31f4df9e3b83b6" providerId="LiveId" clId="{E0454246-5A70-48D2-8CC0-438B7015D1B5}" dt="2019-03-20T21:23:04.833" v="81" actId="2696"/>
        <pc:sldMkLst>
          <pc:docMk/>
          <pc:sldMk cId="2946314574" sldId="408"/>
        </pc:sldMkLst>
      </pc:sldChg>
      <pc:sldChg chg="delSp">
        <pc:chgData name="Dan Cloak" userId="1d31f4df9e3b83b6" providerId="LiveId" clId="{E0454246-5A70-48D2-8CC0-438B7015D1B5}" dt="2019-03-20T22:50:24.586" v="1267" actId="478"/>
        <pc:sldMkLst>
          <pc:docMk/>
          <pc:sldMk cId="2534904861" sldId="409"/>
        </pc:sldMkLst>
        <pc:spChg chg="del">
          <ac:chgData name="Dan Cloak" userId="1d31f4df9e3b83b6" providerId="LiveId" clId="{E0454246-5A70-48D2-8CC0-438B7015D1B5}" dt="2019-03-20T22:50:24.586" v="1267" actId="478"/>
          <ac:spMkLst>
            <pc:docMk/>
            <pc:sldMk cId="2534904861" sldId="409"/>
            <ac:spMk id="8" creationId="{00000000-0000-0000-0000-000000000000}"/>
          </ac:spMkLst>
        </pc:spChg>
      </pc:sldChg>
      <pc:sldChg chg="modSp add del">
        <pc:chgData name="Dan Cloak" userId="1d31f4df9e3b83b6" providerId="LiveId" clId="{E0454246-5A70-48D2-8CC0-438B7015D1B5}" dt="2019-03-20T22:46:38.125" v="1247" actId="20577"/>
        <pc:sldMkLst>
          <pc:docMk/>
          <pc:sldMk cId="1140079682" sldId="410"/>
        </pc:sldMkLst>
        <pc:spChg chg="mod">
          <ac:chgData name="Dan Cloak" userId="1d31f4df9e3b83b6" providerId="LiveId" clId="{E0454246-5A70-48D2-8CC0-438B7015D1B5}" dt="2019-03-20T22:46:38.125" v="1247" actId="20577"/>
          <ac:spMkLst>
            <pc:docMk/>
            <pc:sldMk cId="1140079682" sldId="410"/>
            <ac:spMk id="4" creationId="{00000000-0000-0000-0000-000000000000}"/>
          </ac:spMkLst>
        </pc:spChg>
      </pc:sldChg>
      <pc:sldChg chg="del">
        <pc:chgData name="Dan Cloak" userId="1d31f4df9e3b83b6" providerId="LiveId" clId="{E0454246-5A70-48D2-8CC0-438B7015D1B5}" dt="2019-03-20T21:23:04.883" v="94" actId="2696"/>
        <pc:sldMkLst>
          <pc:docMk/>
          <pc:sldMk cId="2314097651" sldId="412"/>
        </pc:sldMkLst>
      </pc:sldChg>
      <pc:sldChg chg="add ord">
        <pc:chgData name="Dan Cloak" userId="1d31f4df9e3b83b6" providerId="LiveId" clId="{E0454246-5A70-48D2-8CC0-438B7015D1B5}" dt="2019-03-20T21:53:10.037" v="299"/>
        <pc:sldMkLst>
          <pc:docMk/>
          <pc:sldMk cId="0" sldId="413"/>
        </pc:sldMkLst>
      </pc:sldChg>
      <pc:sldChg chg="del">
        <pc:chgData name="Dan Cloak" userId="1d31f4df9e3b83b6" providerId="LiveId" clId="{E0454246-5A70-48D2-8CC0-438B7015D1B5}" dt="2019-03-20T21:23:31.028" v="118" actId="2696"/>
        <pc:sldMkLst>
          <pc:docMk/>
          <pc:sldMk cId="2014218151" sldId="413"/>
        </pc:sldMkLst>
      </pc:sldChg>
      <pc:sldChg chg="add ord">
        <pc:chgData name="Dan Cloak" userId="1d31f4df9e3b83b6" providerId="LiveId" clId="{E0454246-5A70-48D2-8CC0-438B7015D1B5}" dt="2019-03-20T22:04:36.177" v="642"/>
        <pc:sldMkLst>
          <pc:docMk/>
          <pc:sldMk cId="0" sldId="414"/>
        </pc:sldMkLst>
      </pc:sldChg>
      <pc:sldChg chg="del">
        <pc:chgData name="Dan Cloak" userId="1d31f4df9e3b83b6" providerId="LiveId" clId="{E0454246-5A70-48D2-8CC0-438B7015D1B5}" dt="2019-03-20T21:21:55.862" v="73" actId="2696"/>
        <pc:sldMkLst>
          <pc:docMk/>
          <pc:sldMk cId="2893140830" sldId="419"/>
        </pc:sldMkLst>
      </pc:sldChg>
      <pc:sldChg chg="delSp">
        <pc:chgData name="Dan Cloak" userId="1d31f4df9e3b83b6" providerId="LiveId" clId="{E0454246-5A70-48D2-8CC0-438B7015D1B5}" dt="2019-03-20T22:50:15.089" v="1265" actId="478"/>
        <pc:sldMkLst>
          <pc:docMk/>
          <pc:sldMk cId="1758708427" sldId="425"/>
        </pc:sldMkLst>
        <pc:spChg chg="del">
          <ac:chgData name="Dan Cloak" userId="1d31f4df9e3b83b6" providerId="LiveId" clId="{E0454246-5A70-48D2-8CC0-438B7015D1B5}" dt="2019-03-20T22:50:15.089" v="1265" actId="478"/>
          <ac:spMkLst>
            <pc:docMk/>
            <pc:sldMk cId="1758708427" sldId="425"/>
            <ac:spMk id="4" creationId="{9BB8F3ED-FC86-4EA8-852C-17ECEB99E6C0}"/>
          </ac:spMkLst>
        </pc:spChg>
      </pc:sldChg>
      <pc:sldChg chg="add">
        <pc:chgData name="Dan Cloak" userId="1d31f4df9e3b83b6" providerId="LiveId" clId="{E0454246-5A70-48D2-8CC0-438B7015D1B5}" dt="2019-03-20T22:23:13.136" v="658"/>
        <pc:sldMkLst>
          <pc:docMk/>
          <pc:sldMk cId="2748819421" sldId="434"/>
        </pc:sldMkLst>
      </pc:sldChg>
      <pc:sldChg chg="delSp add del ord">
        <pc:chgData name="Dan Cloak" userId="1d31f4df9e3b83b6" providerId="LiveId" clId="{E0454246-5A70-48D2-8CC0-438B7015D1B5}" dt="2019-03-20T22:43:56.249" v="1216" actId="478"/>
        <pc:sldMkLst>
          <pc:docMk/>
          <pc:sldMk cId="84883560" sldId="471"/>
        </pc:sldMkLst>
        <pc:spChg chg="del">
          <ac:chgData name="Dan Cloak" userId="1d31f4df9e3b83b6" providerId="LiveId" clId="{E0454246-5A70-48D2-8CC0-438B7015D1B5}" dt="2019-03-20T22:43:56.249" v="1216" actId="478"/>
          <ac:spMkLst>
            <pc:docMk/>
            <pc:sldMk cId="84883560" sldId="471"/>
            <ac:spMk id="4" creationId="{5A18B819-2855-4D59-AF17-D80A39E1F3DF}"/>
          </ac:spMkLst>
        </pc:spChg>
      </pc:sldChg>
      <pc:sldChg chg="del">
        <pc:chgData name="Dan Cloak" userId="1d31f4df9e3b83b6" providerId="LiveId" clId="{E0454246-5A70-48D2-8CC0-438B7015D1B5}" dt="2019-03-20T21:23:30.977" v="110" actId="2696"/>
        <pc:sldMkLst>
          <pc:docMk/>
          <pc:sldMk cId="2624997215" sldId="472"/>
        </pc:sldMkLst>
      </pc:sldChg>
      <pc:sldChg chg="del">
        <pc:chgData name="Dan Cloak" userId="1d31f4df9e3b83b6" providerId="LiveId" clId="{E0454246-5A70-48D2-8CC0-438B7015D1B5}" dt="2019-03-20T21:22:13.365" v="77" actId="2696"/>
        <pc:sldMkLst>
          <pc:docMk/>
          <pc:sldMk cId="2951643461" sldId="473"/>
        </pc:sldMkLst>
      </pc:sldChg>
      <pc:sldChg chg="del">
        <pc:chgData name="Dan Cloak" userId="1d31f4df9e3b83b6" providerId="LiveId" clId="{E0454246-5A70-48D2-8CC0-438B7015D1B5}" dt="2019-03-20T21:23:30.956" v="100" actId="2696"/>
        <pc:sldMkLst>
          <pc:docMk/>
          <pc:sldMk cId="2432441150" sldId="480"/>
        </pc:sldMkLst>
      </pc:sldChg>
      <pc:sldChg chg="del">
        <pc:chgData name="Dan Cloak" userId="1d31f4df9e3b83b6" providerId="LiveId" clId="{E0454246-5A70-48D2-8CC0-438B7015D1B5}" dt="2019-03-20T21:23:04.816" v="78" actId="2696"/>
        <pc:sldMkLst>
          <pc:docMk/>
          <pc:sldMk cId="894696796" sldId="481"/>
        </pc:sldMkLst>
      </pc:sldChg>
      <pc:sldChg chg="del">
        <pc:chgData name="Dan Cloak" userId="1d31f4df9e3b83b6" providerId="LiveId" clId="{E0454246-5A70-48D2-8CC0-438B7015D1B5}" dt="2019-03-20T21:23:04.837" v="82" actId="2696"/>
        <pc:sldMkLst>
          <pc:docMk/>
          <pc:sldMk cId="1016913740" sldId="482"/>
        </pc:sldMkLst>
      </pc:sldChg>
      <pc:sldChg chg="del">
        <pc:chgData name="Dan Cloak" userId="1d31f4df9e3b83b6" providerId="LiveId" clId="{E0454246-5A70-48D2-8CC0-438B7015D1B5}" dt="2019-03-20T21:23:04.842" v="83" actId="2696"/>
        <pc:sldMkLst>
          <pc:docMk/>
          <pc:sldMk cId="2487581086" sldId="483"/>
        </pc:sldMkLst>
      </pc:sldChg>
      <pc:sldChg chg="del">
        <pc:chgData name="Dan Cloak" userId="1d31f4df9e3b83b6" providerId="LiveId" clId="{E0454246-5A70-48D2-8CC0-438B7015D1B5}" dt="2019-03-20T21:23:04.845" v="84" actId="2696"/>
        <pc:sldMkLst>
          <pc:docMk/>
          <pc:sldMk cId="2312694791" sldId="484"/>
        </pc:sldMkLst>
      </pc:sldChg>
      <pc:sldChg chg="del">
        <pc:chgData name="Dan Cloak" userId="1d31f4df9e3b83b6" providerId="LiveId" clId="{E0454246-5A70-48D2-8CC0-438B7015D1B5}" dt="2019-03-20T21:23:04.849" v="85" actId="2696"/>
        <pc:sldMkLst>
          <pc:docMk/>
          <pc:sldMk cId="1195905568" sldId="485"/>
        </pc:sldMkLst>
      </pc:sldChg>
      <pc:sldChg chg="del">
        <pc:chgData name="Dan Cloak" userId="1d31f4df9e3b83b6" providerId="LiveId" clId="{E0454246-5A70-48D2-8CC0-438B7015D1B5}" dt="2019-03-20T21:23:04.852" v="86" actId="2696"/>
        <pc:sldMkLst>
          <pc:docMk/>
          <pc:sldMk cId="1644779725" sldId="486"/>
        </pc:sldMkLst>
      </pc:sldChg>
      <pc:sldChg chg="del">
        <pc:chgData name="Dan Cloak" userId="1d31f4df9e3b83b6" providerId="LiveId" clId="{E0454246-5A70-48D2-8CC0-438B7015D1B5}" dt="2019-03-20T21:23:04.854" v="87" actId="2696"/>
        <pc:sldMkLst>
          <pc:docMk/>
          <pc:sldMk cId="2457491211" sldId="487"/>
        </pc:sldMkLst>
      </pc:sldChg>
      <pc:sldChg chg="del">
        <pc:chgData name="Dan Cloak" userId="1d31f4df9e3b83b6" providerId="LiveId" clId="{E0454246-5A70-48D2-8CC0-438B7015D1B5}" dt="2019-03-20T21:23:04.857" v="88" actId="2696"/>
        <pc:sldMkLst>
          <pc:docMk/>
          <pc:sldMk cId="1249586166" sldId="488"/>
        </pc:sldMkLst>
      </pc:sldChg>
      <pc:sldChg chg="del">
        <pc:chgData name="Dan Cloak" userId="1d31f4df9e3b83b6" providerId="LiveId" clId="{E0454246-5A70-48D2-8CC0-438B7015D1B5}" dt="2019-03-20T21:23:31.033" v="122" actId="2696"/>
        <pc:sldMkLst>
          <pc:docMk/>
          <pc:sldMk cId="1905370580" sldId="489"/>
        </pc:sldMkLst>
      </pc:sldChg>
      <pc:sldChg chg="delSp add del ord">
        <pc:chgData name="Dan Cloak" userId="1d31f4df9e3b83b6" providerId="LiveId" clId="{E0454246-5A70-48D2-8CC0-438B7015D1B5}" dt="2019-03-20T22:43:58.048" v="1217" actId="478"/>
        <pc:sldMkLst>
          <pc:docMk/>
          <pc:sldMk cId="3060100376" sldId="490"/>
        </pc:sldMkLst>
        <pc:spChg chg="del">
          <ac:chgData name="Dan Cloak" userId="1d31f4df9e3b83b6" providerId="LiveId" clId="{E0454246-5A70-48D2-8CC0-438B7015D1B5}" dt="2019-03-20T22:43:58.048" v="1217" actId="478"/>
          <ac:spMkLst>
            <pc:docMk/>
            <pc:sldMk cId="3060100376" sldId="490"/>
            <ac:spMk id="5" creationId="{4AB5058D-2433-4FB5-A854-D7E87CA49E98}"/>
          </ac:spMkLst>
        </pc:spChg>
      </pc:sldChg>
      <pc:sldChg chg="del">
        <pc:chgData name="Dan Cloak" userId="1d31f4df9e3b83b6" providerId="LiveId" clId="{E0454246-5A70-48D2-8CC0-438B7015D1B5}" dt="2019-03-20T21:23:30.974" v="108" actId="2696"/>
        <pc:sldMkLst>
          <pc:docMk/>
          <pc:sldMk cId="1308079617" sldId="493"/>
        </pc:sldMkLst>
      </pc:sldChg>
      <pc:sldChg chg="del">
        <pc:chgData name="Dan Cloak" userId="1d31f4df9e3b83b6" providerId="LiveId" clId="{E0454246-5A70-48D2-8CC0-438B7015D1B5}" dt="2019-03-20T21:26:06.579" v="131" actId="2696"/>
        <pc:sldMkLst>
          <pc:docMk/>
          <pc:sldMk cId="2891274695" sldId="494"/>
        </pc:sldMkLst>
      </pc:sldChg>
      <pc:sldChg chg="del">
        <pc:chgData name="Dan Cloak" userId="1d31f4df9e3b83b6" providerId="LiveId" clId="{E0454246-5A70-48D2-8CC0-438B7015D1B5}" dt="2019-03-20T21:26:06.587" v="132" actId="2696"/>
        <pc:sldMkLst>
          <pc:docMk/>
          <pc:sldMk cId="3468850174" sldId="495"/>
        </pc:sldMkLst>
      </pc:sldChg>
      <pc:sldChg chg="del ord">
        <pc:chgData name="Dan Cloak" userId="1d31f4df9e3b83b6" providerId="LiveId" clId="{E0454246-5A70-48D2-8CC0-438B7015D1B5}" dt="2019-03-20T22:49:33.951" v="1261" actId="2696"/>
        <pc:sldMkLst>
          <pc:docMk/>
          <pc:sldMk cId="3008841377" sldId="496"/>
        </pc:sldMkLst>
      </pc:sldChg>
      <pc:sldChg chg="delSp">
        <pc:chgData name="Dan Cloak" userId="1d31f4df9e3b83b6" providerId="LiveId" clId="{E0454246-5A70-48D2-8CC0-438B7015D1B5}" dt="2019-03-20T22:49:49.961" v="1263" actId="478"/>
        <pc:sldMkLst>
          <pc:docMk/>
          <pc:sldMk cId="3810518359" sldId="497"/>
        </pc:sldMkLst>
        <pc:spChg chg="del">
          <ac:chgData name="Dan Cloak" userId="1d31f4df9e3b83b6" providerId="LiveId" clId="{E0454246-5A70-48D2-8CC0-438B7015D1B5}" dt="2019-03-20T22:49:49.961" v="1263" actId="478"/>
          <ac:spMkLst>
            <pc:docMk/>
            <pc:sldMk cId="3810518359" sldId="497"/>
            <ac:spMk id="4" creationId="{B4B2351C-6F17-4C0C-9196-13241A561362}"/>
          </ac:spMkLst>
        </pc:spChg>
        <pc:spChg chg="del">
          <ac:chgData name="Dan Cloak" userId="1d31f4df9e3b83b6" providerId="LiveId" clId="{E0454246-5A70-48D2-8CC0-438B7015D1B5}" dt="2019-03-20T22:49:49.078" v="1262" actId="478"/>
          <ac:spMkLst>
            <pc:docMk/>
            <pc:sldMk cId="3810518359" sldId="497"/>
            <ac:spMk id="5" creationId="{A8EA559B-CFD8-4EEA-9E58-E524C6BD8F13}"/>
          </ac:spMkLst>
        </pc:spChg>
      </pc:sldChg>
      <pc:sldChg chg="del">
        <pc:chgData name="Dan Cloak" userId="1d31f4df9e3b83b6" providerId="LiveId" clId="{E0454246-5A70-48D2-8CC0-438B7015D1B5}" dt="2019-03-20T21:23:30.946" v="97" actId="2696"/>
        <pc:sldMkLst>
          <pc:docMk/>
          <pc:sldMk cId="4257246160" sldId="498"/>
        </pc:sldMkLst>
      </pc:sldChg>
      <pc:sldChg chg="del">
        <pc:chgData name="Dan Cloak" userId="1d31f4df9e3b83b6" providerId="LiveId" clId="{E0454246-5A70-48D2-8CC0-438B7015D1B5}" dt="2019-03-20T21:23:30.967" v="106" actId="2696"/>
        <pc:sldMkLst>
          <pc:docMk/>
          <pc:sldMk cId="1466420699" sldId="499"/>
        </pc:sldMkLst>
      </pc:sldChg>
      <pc:sldChg chg="del">
        <pc:chgData name="Dan Cloak" userId="1d31f4df9e3b83b6" providerId="LiveId" clId="{E0454246-5A70-48D2-8CC0-438B7015D1B5}" dt="2019-03-20T21:23:30.975" v="109" actId="2696"/>
        <pc:sldMkLst>
          <pc:docMk/>
          <pc:sldMk cId="239934039" sldId="500"/>
        </pc:sldMkLst>
      </pc:sldChg>
      <pc:sldChg chg="del">
        <pc:chgData name="Dan Cloak" userId="1d31f4df9e3b83b6" providerId="LiveId" clId="{E0454246-5A70-48D2-8CC0-438B7015D1B5}" dt="2019-03-20T21:35:14.553" v="137" actId="2696"/>
        <pc:sldMkLst>
          <pc:docMk/>
          <pc:sldMk cId="74091889" sldId="501"/>
        </pc:sldMkLst>
      </pc:sldChg>
      <pc:sldChg chg="del">
        <pc:chgData name="Dan Cloak" userId="1d31f4df9e3b83b6" providerId="LiveId" clId="{E0454246-5A70-48D2-8CC0-438B7015D1B5}" dt="2019-03-20T21:26:06.572" v="130" actId="2696"/>
        <pc:sldMkLst>
          <pc:docMk/>
          <pc:sldMk cId="286083427" sldId="502"/>
        </pc:sldMkLst>
      </pc:sldChg>
      <pc:sldChg chg="del">
        <pc:chgData name="Dan Cloak" userId="1d31f4df9e3b83b6" providerId="LiveId" clId="{E0454246-5A70-48D2-8CC0-438B7015D1B5}" dt="2019-03-20T21:21:48.456" v="72" actId="2696"/>
        <pc:sldMkLst>
          <pc:docMk/>
          <pc:sldMk cId="1311384031" sldId="503"/>
        </pc:sldMkLst>
      </pc:sldChg>
      <pc:sldChg chg="del">
        <pc:chgData name="Dan Cloak" userId="1d31f4df9e3b83b6" providerId="LiveId" clId="{E0454246-5A70-48D2-8CC0-438B7015D1B5}" dt="2019-03-20T21:21:48.449" v="71" actId="2696"/>
        <pc:sldMkLst>
          <pc:docMk/>
          <pc:sldMk cId="3256040990" sldId="504"/>
        </pc:sldMkLst>
      </pc:sldChg>
      <pc:sldChg chg="del">
        <pc:chgData name="Dan Cloak" userId="1d31f4df9e3b83b6" providerId="LiveId" clId="{E0454246-5A70-48D2-8CC0-438B7015D1B5}" dt="2019-03-20T21:23:31.032" v="121" actId="2696"/>
        <pc:sldMkLst>
          <pc:docMk/>
          <pc:sldMk cId="709748561" sldId="505"/>
        </pc:sldMkLst>
      </pc:sldChg>
      <pc:sldChg chg="del">
        <pc:chgData name="Dan Cloak" userId="1d31f4df9e3b83b6" providerId="LiveId" clId="{E0454246-5A70-48D2-8CC0-438B7015D1B5}" dt="2019-03-20T22:09:16.428" v="648" actId="2696"/>
        <pc:sldMkLst>
          <pc:docMk/>
          <pc:sldMk cId="410373202" sldId="506"/>
        </pc:sldMkLst>
      </pc:sldChg>
      <pc:sldChg chg="del">
        <pc:chgData name="Dan Cloak" userId="1d31f4df9e3b83b6" providerId="LiveId" clId="{E0454246-5A70-48D2-8CC0-438B7015D1B5}" dt="2019-03-20T21:23:04.886" v="95" actId="2696"/>
        <pc:sldMkLst>
          <pc:docMk/>
          <pc:sldMk cId="531229362" sldId="507"/>
        </pc:sldMkLst>
      </pc:sldChg>
      <pc:sldChg chg="del">
        <pc:chgData name="Dan Cloak" userId="1d31f4df9e3b83b6" providerId="LiveId" clId="{E0454246-5A70-48D2-8CC0-438B7015D1B5}" dt="2019-03-20T21:23:30.980" v="113" actId="2696"/>
        <pc:sldMkLst>
          <pc:docMk/>
          <pc:sldMk cId="77749494" sldId="508"/>
        </pc:sldMkLst>
      </pc:sldChg>
      <pc:sldChg chg="del">
        <pc:chgData name="Dan Cloak" userId="1d31f4df9e3b83b6" providerId="LiveId" clId="{E0454246-5A70-48D2-8CC0-438B7015D1B5}" dt="2019-03-20T21:23:30.982" v="114" actId="2696"/>
        <pc:sldMkLst>
          <pc:docMk/>
          <pc:sldMk cId="555770856" sldId="509"/>
        </pc:sldMkLst>
      </pc:sldChg>
      <pc:sldChg chg="del">
        <pc:chgData name="Dan Cloak" userId="1d31f4df9e3b83b6" providerId="LiveId" clId="{E0454246-5A70-48D2-8CC0-438B7015D1B5}" dt="2019-03-20T21:23:30.983" v="115" actId="2696"/>
        <pc:sldMkLst>
          <pc:docMk/>
          <pc:sldMk cId="2192259360" sldId="510"/>
        </pc:sldMkLst>
      </pc:sldChg>
      <pc:sldChg chg="modSp">
        <pc:chgData name="Dan Cloak" userId="1d31f4df9e3b83b6" providerId="LiveId" clId="{E0454246-5A70-48D2-8CC0-438B7015D1B5}" dt="2019-03-20T22:51:06.030" v="1278" actId="20577"/>
        <pc:sldMkLst>
          <pc:docMk/>
          <pc:sldMk cId="1300771253" sldId="512"/>
        </pc:sldMkLst>
        <pc:spChg chg="mod">
          <ac:chgData name="Dan Cloak" userId="1d31f4df9e3b83b6" providerId="LiveId" clId="{E0454246-5A70-48D2-8CC0-438B7015D1B5}" dt="2019-03-20T22:51:06.030" v="1278" actId="20577"/>
          <ac:spMkLst>
            <pc:docMk/>
            <pc:sldMk cId="1300771253" sldId="512"/>
            <ac:spMk id="4" creationId="{E8E08837-035A-4DBF-B3B7-50D39D883C44}"/>
          </ac:spMkLst>
        </pc:spChg>
      </pc:sldChg>
      <pc:sldChg chg="add del">
        <pc:chgData name="Dan Cloak" userId="1d31f4df9e3b83b6" providerId="LiveId" clId="{E0454246-5A70-48D2-8CC0-438B7015D1B5}" dt="2019-03-20T21:27:44.182" v="134" actId="2696"/>
        <pc:sldMkLst>
          <pc:docMk/>
          <pc:sldMk cId="0" sldId="513"/>
        </pc:sldMkLst>
      </pc:sldChg>
      <pc:sldChg chg="add del">
        <pc:chgData name="Dan Cloak" userId="1d31f4df9e3b83b6" providerId="LiveId" clId="{E0454246-5A70-48D2-8CC0-438B7015D1B5}" dt="2019-03-20T21:39:21.840" v="141" actId="2696"/>
        <pc:sldMkLst>
          <pc:docMk/>
          <pc:sldMk cId="147967757" sldId="513"/>
        </pc:sldMkLst>
      </pc:sldChg>
      <pc:sldChg chg="add del">
        <pc:chgData name="Dan Cloak" userId="1d31f4df9e3b83b6" providerId="LiveId" clId="{E0454246-5A70-48D2-8CC0-438B7015D1B5}" dt="2019-03-20T21:39:21.845" v="142" actId="2696"/>
        <pc:sldMkLst>
          <pc:docMk/>
          <pc:sldMk cId="1501871081" sldId="514"/>
        </pc:sldMkLst>
      </pc:sldChg>
      <pc:sldChg chg="modSp add ord modAnim">
        <pc:chgData name="Dan Cloak" userId="1d31f4df9e3b83b6" providerId="LiveId" clId="{E0454246-5A70-48D2-8CC0-438B7015D1B5}" dt="2019-03-20T22:39:43.154" v="1156" actId="20577"/>
        <pc:sldMkLst>
          <pc:docMk/>
          <pc:sldMk cId="2810539167" sldId="515"/>
        </pc:sldMkLst>
        <pc:spChg chg="mod">
          <ac:chgData name="Dan Cloak" userId="1d31f4df9e3b83b6" providerId="LiveId" clId="{E0454246-5A70-48D2-8CC0-438B7015D1B5}" dt="2019-03-20T22:39:43.154" v="1156" actId="20577"/>
          <ac:spMkLst>
            <pc:docMk/>
            <pc:sldMk cId="2810539167" sldId="515"/>
            <ac:spMk id="2" creationId="{E1B1E001-C98C-422E-9595-B158ABF68A4D}"/>
          </ac:spMkLst>
        </pc:spChg>
        <pc:spChg chg="mod">
          <ac:chgData name="Dan Cloak" userId="1d31f4df9e3b83b6" providerId="LiveId" clId="{E0454246-5A70-48D2-8CC0-438B7015D1B5}" dt="2019-03-20T22:04:53.891" v="643" actId="20577"/>
          <ac:spMkLst>
            <pc:docMk/>
            <pc:sldMk cId="2810539167" sldId="515"/>
            <ac:spMk id="3" creationId="{225CEDF2-9267-4162-AEC4-39139C47424D}"/>
          </ac:spMkLst>
        </pc:spChg>
      </pc:sldChg>
      <pc:sldChg chg="add ord">
        <pc:chgData name="Dan Cloak" userId="1d31f4df9e3b83b6" providerId="LiveId" clId="{E0454246-5A70-48D2-8CC0-438B7015D1B5}" dt="2019-03-20T21:53:10.037" v="299"/>
        <pc:sldMkLst>
          <pc:docMk/>
          <pc:sldMk cId="0" sldId="516"/>
        </pc:sldMkLst>
      </pc:sldChg>
      <pc:sldChg chg="addSp delSp modSp add">
        <pc:chgData name="Dan Cloak" userId="1d31f4df9e3b83b6" providerId="LiveId" clId="{E0454246-5A70-48D2-8CC0-438B7015D1B5}" dt="2019-03-20T22:37:13.058" v="1113" actId="20577"/>
        <pc:sldMkLst>
          <pc:docMk/>
          <pc:sldMk cId="4030752359" sldId="517"/>
        </pc:sldMkLst>
        <pc:spChg chg="del">
          <ac:chgData name="Dan Cloak" userId="1d31f4df9e3b83b6" providerId="LiveId" clId="{E0454246-5A70-48D2-8CC0-438B7015D1B5}" dt="2019-03-20T21:53:47.954" v="301"/>
          <ac:spMkLst>
            <pc:docMk/>
            <pc:sldMk cId="4030752359" sldId="517"/>
            <ac:spMk id="2" creationId="{FB6AFD89-9B4E-4998-BD57-A3E0BD0F184B}"/>
          </ac:spMkLst>
        </pc:spChg>
        <pc:spChg chg="del">
          <ac:chgData name="Dan Cloak" userId="1d31f4df9e3b83b6" providerId="LiveId" clId="{E0454246-5A70-48D2-8CC0-438B7015D1B5}" dt="2019-03-20T21:53:47.954" v="301"/>
          <ac:spMkLst>
            <pc:docMk/>
            <pc:sldMk cId="4030752359" sldId="517"/>
            <ac:spMk id="3" creationId="{B52FDD00-3473-47DC-828F-6CB6353EA5B7}"/>
          </ac:spMkLst>
        </pc:spChg>
        <pc:spChg chg="add mod">
          <ac:chgData name="Dan Cloak" userId="1d31f4df9e3b83b6" providerId="LiveId" clId="{E0454246-5A70-48D2-8CC0-438B7015D1B5}" dt="2019-03-20T22:03:32.328" v="640" actId="20577"/>
          <ac:spMkLst>
            <pc:docMk/>
            <pc:sldMk cId="4030752359" sldId="517"/>
            <ac:spMk id="4" creationId="{D5A545D9-8B75-4568-8B00-D49E1CE4ECE5}"/>
          </ac:spMkLst>
        </pc:spChg>
        <pc:spChg chg="add mod">
          <ac:chgData name="Dan Cloak" userId="1d31f4df9e3b83b6" providerId="LiveId" clId="{E0454246-5A70-48D2-8CC0-438B7015D1B5}" dt="2019-03-20T22:37:13.058" v="1113" actId="20577"/>
          <ac:spMkLst>
            <pc:docMk/>
            <pc:sldMk cId="4030752359" sldId="517"/>
            <ac:spMk id="5" creationId="{E1594F27-74D5-4CF0-969E-300C0CD41C07}"/>
          </ac:spMkLst>
        </pc:spChg>
      </pc:sldChg>
      <pc:sldChg chg="add del">
        <pc:chgData name="Dan Cloak" userId="1d31f4df9e3b83b6" providerId="LiveId" clId="{E0454246-5A70-48D2-8CC0-438B7015D1B5}" dt="2019-03-20T22:06:29.579" v="644" actId="2696"/>
        <pc:sldMkLst>
          <pc:docMk/>
          <pc:sldMk cId="0" sldId="518"/>
        </pc:sldMkLst>
      </pc:sldChg>
      <pc:sldChg chg="add del">
        <pc:chgData name="Dan Cloak" userId="1d31f4df9e3b83b6" providerId="LiveId" clId="{E0454246-5A70-48D2-8CC0-438B7015D1B5}" dt="2019-03-20T22:06:29.707" v="645" actId="2696"/>
        <pc:sldMkLst>
          <pc:docMk/>
          <pc:sldMk cId="0" sldId="519"/>
        </pc:sldMkLst>
      </pc:sldChg>
      <pc:sldChg chg="add del">
        <pc:chgData name="Dan Cloak" userId="1d31f4df9e3b83b6" providerId="LiveId" clId="{E0454246-5A70-48D2-8CC0-438B7015D1B5}" dt="2019-03-20T22:06:29.712" v="646" actId="2696"/>
        <pc:sldMkLst>
          <pc:docMk/>
          <pc:sldMk cId="0" sldId="520"/>
        </pc:sldMkLst>
      </pc:sldChg>
      <pc:sldChg chg="add del">
        <pc:chgData name="Dan Cloak" userId="1d31f4df9e3b83b6" providerId="LiveId" clId="{E0454246-5A70-48D2-8CC0-438B7015D1B5}" dt="2019-03-20T21:57:17.950" v="397" actId="2696"/>
        <pc:sldMkLst>
          <pc:docMk/>
          <pc:sldMk cId="0" sldId="521"/>
        </pc:sldMkLst>
      </pc:sldChg>
      <pc:sldChg chg="addSp delSp modSp add">
        <pc:chgData name="Dan Cloak" userId="1d31f4df9e3b83b6" providerId="LiveId" clId="{E0454246-5A70-48D2-8CC0-438B7015D1B5}" dt="2019-03-20T22:03:11.097" v="634" actId="20577"/>
        <pc:sldMkLst>
          <pc:docMk/>
          <pc:sldMk cId="840293055" sldId="521"/>
        </pc:sldMkLst>
        <pc:spChg chg="del">
          <ac:chgData name="Dan Cloak" userId="1d31f4df9e3b83b6" providerId="LiveId" clId="{E0454246-5A70-48D2-8CC0-438B7015D1B5}" dt="2019-03-20T22:03:01.110" v="586"/>
          <ac:spMkLst>
            <pc:docMk/>
            <pc:sldMk cId="840293055" sldId="521"/>
            <ac:spMk id="2" creationId="{10BE3C3A-B883-4DF3-A1B4-3605A86949EE}"/>
          </ac:spMkLst>
        </pc:spChg>
        <pc:spChg chg="del">
          <ac:chgData name="Dan Cloak" userId="1d31f4df9e3b83b6" providerId="LiveId" clId="{E0454246-5A70-48D2-8CC0-438B7015D1B5}" dt="2019-03-20T22:03:01.110" v="586"/>
          <ac:spMkLst>
            <pc:docMk/>
            <pc:sldMk cId="840293055" sldId="521"/>
            <ac:spMk id="3" creationId="{6BFB700D-A6BB-4E33-8B1D-441AD6D0B588}"/>
          </ac:spMkLst>
        </pc:spChg>
        <pc:spChg chg="add mod">
          <ac:chgData name="Dan Cloak" userId="1d31f4df9e3b83b6" providerId="LiveId" clId="{E0454246-5A70-48D2-8CC0-438B7015D1B5}" dt="2019-03-20T22:03:11.097" v="634" actId="20577"/>
          <ac:spMkLst>
            <pc:docMk/>
            <pc:sldMk cId="840293055" sldId="521"/>
            <ac:spMk id="4" creationId="{2BDE4235-9EF7-469F-9F6F-D310026F5A80}"/>
          </ac:spMkLst>
        </pc:spChg>
        <pc:spChg chg="add mod">
          <ac:chgData name="Dan Cloak" userId="1d31f4df9e3b83b6" providerId="LiveId" clId="{E0454246-5A70-48D2-8CC0-438B7015D1B5}" dt="2019-03-20T22:03:01.110" v="586"/>
          <ac:spMkLst>
            <pc:docMk/>
            <pc:sldMk cId="840293055" sldId="521"/>
            <ac:spMk id="5" creationId="{2D2E8FA8-41DE-4382-A812-496F5C8703FF}"/>
          </ac:spMkLst>
        </pc:spChg>
      </pc:sldChg>
      <pc:sldChg chg="add del">
        <pc:chgData name="Dan Cloak" userId="1d31f4df9e3b83b6" providerId="LiveId" clId="{E0454246-5A70-48D2-8CC0-438B7015D1B5}" dt="2019-03-20T21:57:18.095" v="398" actId="2696"/>
        <pc:sldMkLst>
          <pc:docMk/>
          <pc:sldMk cId="0" sldId="522"/>
        </pc:sldMkLst>
      </pc:sldChg>
      <pc:sldChg chg="addSp delSp modSp add">
        <pc:chgData name="Dan Cloak" userId="1d31f4df9e3b83b6" providerId="LiveId" clId="{E0454246-5A70-48D2-8CC0-438B7015D1B5}" dt="2019-03-20T22:24:00.678" v="695" actId="20577"/>
        <pc:sldMkLst>
          <pc:docMk/>
          <pc:sldMk cId="517408220" sldId="522"/>
        </pc:sldMkLst>
        <pc:spChg chg="del">
          <ac:chgData name="Dan Cloak" userId="1d31f4df9e3b83b6" providerId="LiveId" clId="{E0454246-5A70-48D2-8CC0-438B7015D1B5}" dt="2019-03-20T22:02:23.756" v="577"/>
          <ac:spMkLst>
            <pc:docMk/>
            <pc:sldMk cId="517408220" sldId="522"/>
            <ac:spMk id="2" creationId="{48E29DC3-7D60-449B-BC70-4944395C5376}"/>
          </ac:spMkLst>
        </pc:spChg>
        <pc:spChg chg="del">
          <ac:chgData name="Dan Cloak" userId="1d31f4df9e3b83b6" providerId="LiveId" clId="{E0454246-5A70-48D2-8CC0-438B7015D1B5}" dt="2019-03-20T22:02:23.756" v="577"/>
          <ac:spMkLst>
            <pc:docMk/>
            <pc:sldMk cId="517408220" sldId="522"/>
            <ac:spMk id="3" creationId="{015BA9C0-DCF6-4BC3-8B46-8EC5EB5B09AE}"/>
          </ac:spMkLst>
        </pc:spChg>
        <pc:spChg chg="add mod">
          <ac:chgData name="Dan Cloak" userId="1d31f4df9e3b83b6" providerId="LiveId" clId="{E0454246-5A70-48D2-8CC0-438B7015D1B5}" dt="2019-03-20T22:24:00.678" v="695" actId="20577"/>
          <ac:spMkLst>
            <pc:docMk/>
            <pc:sldMk cId="517408220" sldId="522"/>
            <ac:spMk id="4" creationId="{592F44AD-7264-4133-8CEB-18A6D6B2F813}"/>
          </ac:spMkLst>
        </pc:spChg>
        <pc:spChg chg="add mod">
          <ac:chgData name="Dan Cloak" userId="1d31f4df9e3b83b6" providerId="LiveId" clId="{E0454246-5A70-48D2-8CC0-438B7015D1B5}" dt="2019-03-20T22:02:23.756" v="577"/>
          <ac:spMkLst>
            <pc:docMk/>
            <pc:sldMk cId="517408220" sldId="522"/>
            <ac:spMk id="5" creationId="{F1C72DD9-9398-4D9B-A328-855328FACA33}"/>
          </ac:spMkLst>
        </pc:spChg>
      </pc:sldChg>
      <pc:sldChg chg="add del">
        <pc:chgData name="Dan Cloak" userId="1d31f4df9e3b83b6" providerId="LiveId" clId="{E0454246-5A70-48D2-8CC0-438B7015D1B5}" dt="2019-03-20T21:57:18.099" v="399" actId="2696"/>
        <pc:sldMkLst>
          <pc:docMk/>
          <pc:sldMk cId="0" sldId="523"/>
        </pc:sldMkLst>
      </pc:sldChg>
      <pc:sldChg chg="add del">
        <pc:chgData name="Dan Cloak" userId="1d31f4df9e3b83b6" providerId="LiveId" clId="{E0454246-5A70-48D2-8CC0-438B7015D1B5}" dt="2019-03-20T22:14:51.086" v="653" actId="2696"/>
        <pc:sldMkLst>
          <pc:docMk/>
          <pc:sldMk cId="1483846408" sldId="523"/>
        </pc:sldMkLst>
      </pc:sldChg>
      <pc:sldChg chg="add del">
        <pc:chgData name="Dan Cloak" userId="1d31f4df9e3b83b6" providerId="LiveId" clId="{E0454246-5A70-48D2-8CC0-438B7015D1B5}" dt="2019-03-20T21:57:18.101" v="400" actId="2696"/>
        <pc:sldMkLst>
          <pc:docMk/>
          <pc:sldMk cId="0" sldId="524"/>
        </pc:sldMkLst>
      </pc:sldChg>
      <pc:sldChg chg="add del">
        <pc:chgData name="Dan Cloak" userId="1d31f4df9e3b83b6" providerId="LiveId" clId="{E0454246-5A70-48D2-8CC0-438B7015D1B5}" dt="2019-03-20T22:14:51.087" v="654" actId="2696"/>
        <pc:sldMkLst>
          <pc:docMk/>
          <pc:sldMk cId="1867338498" sldId="524"/>
        </pc:sldMkLst>
      </pc:sldChg>
      <pc:sldChg chg="add del">
        <pc:chgData name="Dan Cloak" userId="1d31f4df9e3b83b6" providerId="LiveId" clId="{E0454246-5A70-48D2-8CC0-438B7015D1B5}" dt="2019-03-20T22:14:51.090" v="655" actId="2696"/>
        <pc:sldMkLst>
          <pc:docMk/>
          <pc:sldMk cId="1353371273" sldId="525"/>
        </pc:sldMkLst>
      </pc:sldChg>
      <pc:sldChg chg="addSp delSp modSp add">
        <pc:chgData name="Dan Cloak" userId="1d31f4df9e3b83b6" providerId="LiveId" clId="{E0454246-5A70-48D2-8CC0-438B7015D1B5}" dt="2019-03-20T22:45:30.713" v="1228" actId="1076"/>
        <pc:sldMkLst>
          <pc:docMk/>
          <pc:sldMk cId="733835844" sldId="526"/>
        </pc:sldMkLst>
        <pc:spChg chg="mod">
          <ac:chgData name="Dan Cloak" userId="1d31f4df9e3b83b6" providerId="LiveId" clId="{E0454246-5A70-48D2-8CC0-438B7015D1B5}" dt="2019-03-20T22:44:08.488" v="1220" actId="20577"/>
          <ac:spMkLst>
            <pc:docMk/>
            <pc:sldMk cId="733835844" sldId="526"/>
            <ac:spMk id="4" creationId="{B0D7AEB0-0805-4AC9-84D0-2FCB066ADDD7}"/>
          </ac:spMkLst>
        </pc:spChg>
        <pc:spChg chg="del">
          <ac:chgData name="Dan Cloak" userId="1d31f4df9e3b83b6" providerId="LiveId" clId="{E0454246-5A70-48D2-8CC0-438B7015D1B5}" dt="2019-03-20T22:44:02.398" v="1219" actId="478"/>
          <ac:spMkLst>
            <pc:docMk/>
            <pc:sldMk cId="733835844" sldId="526"/>
            <ac:spMk id="7" creationId="{22286EAC-1D56-4534-8BC1-C07A90F0BC68}"/>
          </ac:spMkLst>
        </pc:spChg>
        <pc:picChg chg="del">
          <ac:chgData name="Dan Cloak" userId="1d31f4df9e3b83b6" providerId="LiveId" clId="{E0454246-5A70-48D2-8CC0-438B7015D1B5}" dt="2019-03-20T22:45:01.932" v="1223" actId="478"/>
          <ac:picMkLst>
            <pc:docMk/>
            <pc:sldMk cId="733835844" sldId="526"/>
            <ac:picMk id="2" creationId="{3E159A71-6A59-426B-80A2-C99D01C3B007}"/>
          </ac:picMkLst>
        </pc:picChg>
        <pc:picChg chg="add mod">
          <ac:chgData name="Dan Cloak" userId="1d31f4df9e3b83b6" providerId="LiveId" clId="{E0454246-5A70-48D2-8CC0-438B7015D1B5}" dt="2019-03-20T22:45:30.713" v="1228" actId="1076"/>
          <ac:picMkLst>
            <pc:docMk/>
            <pc:sldMk cId="733835844" sldId="526"/>
            <ac:picMk id="5" creationId="{603FE926-218C-4537-BC44-3608C05CC9B8}"/>
          </ac:picMkLst>
        </pc:picChg>
      </pc:sldChg>
      <pc:sldChg chg="addSp delSp modSp add">
        <pc:chgData name="Dan Cloak" userId="1d31f4df9e3b83b6" providerId="LiveId" clId="{E0454246-5A70-48D2-8CC0-438B7015D1B5}" dt="2019-03-20T22:28:15.637" v="940" actId="20577"/>
        <pc:sldMkLst>
          <pc:docMk/>
          <pc:sldMk cId="3437969418" sldId="527"/>
        </pc:sldMkLst>
        <pc:spChg chg="del">
          <ac:chgData name="Dan Cloak" userId="1d31f4df9e3b83b6" providerId="LiveId" clId="{E0454246-5A70-48D2-8CC0-438B7015D1B5}" dt="2019-03-20T22:27:45.560" v="867"/>
          <ac:spMkLst>
            <pc:docMk/>
            <pc:sldMk cId="3437969418" sldId="527"/>
            <ac:spMk id="2" creationId="{FA0BFA7D-0B9A-4C16-A6BB-173C1DEE910B}"/>
          </ac:spMkLst>
        </pc:spChg>
        <pc:spChg chg="add del mod">
          <ac:chgData name="Dan Cloak" userId="1d31f4df9e3b83b6" providerId="LiveId" clId="{E0454246-5A70-48D2-8CC0-438B7015D1B5}" dt="2019-03-20T22:27:51.861" v="868"/>
          <ac:spMkLst>
            <pc:docMk/>
            <pc:sldMk cId="3437969418" sldId="527"/>
            <ac:spMk id="3" creationId="{3F50BD53-C7BA-4424-9288-E2D7095A2D0F}"/>
          </ac:spMkLst>
        </pc:spChg>
        <pc:spChg chg="add del mod">
          <ac:chgData name="Dan Cloak" userId="1d31f4df9e3b83b6" providerId="LiveId" clId="{E0454246-5A70-48D2-8CC0-438B7015D1B5}" dt="2019-03-20T22:27:51.861" v="868"/>
          <ac:spMkLst>
            <pc:docMk/>
            <pc:sldMk cId="3437969418" sldId="527"/>
            <ac:spMk id="4" creationId="{97360B02-8727-49DB-995D-EBC71A294051}"/>
          </ac:spMkLst>
        </pc:spChg>
        <pc:spChg chg="add mod">
          <ac:chgData name="Dan Cloak" userId="1d31f4df9e3b83b6" providerId="LiveId" clId="{E0454246-5A70-48D2-8CC0-438B7015D1B5}" dt="2019-03-20T22:28:15.637" v="940" actId="20577"/>
          <ac:spMkLst>
            <pc:docMk/>
            <pc:sldMk cId="3437969418" sldId="527"/>
            <ac:spMk id="5" creationId="{431430C0-40B6-4C01-9F27-5060E76C0087}"/>
          </ac:spMkLst>
        </pc:spChg>
        <pc:spChg chg="add mod">
          <ac:chgData name="Dan Cloak" userId="1d31f4df9e3b83b6" providerId="LiveId" clId="{E0454246-5A70-48D2-8CC0-438B7015D1B5}" dt="2019-03-20T22:27:51.861" v="868"/>
          <ac:spMkLst>
            <pc:docMk/>
            <pc:sldMk cId="3437969418" sldId="527"/>
            <ac:spMk id="6" creationId="{0E436B98-4590-4463-A3A8-AAD68656A243}"/>
          </ac:spMkLst>
        </pc:spChg>
      </pc:sldChg>
      <pc:sldChg chg="addSp delSp modSp add">
        <pc:chgData name="Dan Cloak" userId="1d31f4df9e3b83b6" providerId="LiveId" clId="{E0454246-5A70-48D2-8CC0-438B7015D1B5}" dt="2019-03-20T22:42:28.443" v="1215" actId="20577"/>
        <pc:sldMkLst>
          <pc:docMk/>
          <pc:sldMk cId="1599920309" sldId="528"/>
        </pc:sldMkLst>
        <pc:spChg chg="del">
          <ac:chgData name="Dan Cloak" userId="1d31f4df9e3b83b6" providerId="LiveId" clId="{E0454246-5A70-48D2-8CC0-438B7015D1B5}" dt="2019-03-20T22:42:11.727" v="1159"/>
          <ac:spMkLst>
            <pc:docMk/>
            <pc:sldMk cId="1599920309" sldId="528"/>
            <ac:spMk id="2" creationId="{2391EF4C-DEA9-46A3-9606-7D4355DA11E1}"/>
          </ac:spMkLst>
        </pc:spChg>
        <pc:spChg chg="del">
          <ac:chgData name="Dan Cloak" userId="1d31f4df9e3b83b6" providerId="LiveId" clId="{E0454246-5A70-48D2-8CC0-438B7015D1B5}" dt="2019-03-20T22:42:11.727" v="1159"/>
          <ac:spMkLst>
            <pc:docMk/>
            <pc:sldMk cId="1599920309" sldId="528"/>
            <ac:spMk id="3" creationId="{CB0F1A0B-5064-44A9-A953-8225BE7EF450}"/>
          </ac:spMkLst>
        </pc:spChg>
        <pc:spChg chg="add mod">
          <ac:chgData name="Dan Cloak" userId="1d31f4df9e3b83b6" providerId="LiveId" clId="{E0454246-5A70-48D2-8CC0-438B7015D1B5}" dt="2019-03-20T22:42:28.443" v="1215" actId="20577"/>
          <ac:spMkLst>
            <pc:docMk/>
            <pc:sldMk cId="1599920309" sldId="528"/>
            <ac:spMk id="4" creationId="{D74C3101-E691-41AE-A501-29D1EC636105}"/>
          </ac:spMkLst>
        </pc:spChg>
        <pc:spChg chg="add mod">
          <ac:chgData name="Dan Cloak" userId="1d31f4df9e3b83b6" providerId="LiveId" clId="{E0454246-5A70-48D2-8CC0-438B7015D1B5}" dt="2019-03-20T22:42:11.727" v="1159"/>
          <ac:spMkLst>
            <pc:docMk/>
            <pc:sldMk cId="1599920309" sldId="528"/>
            <ac:spMk id="5" creationId="{CC6A11B5-9A02-44CC-A1CF-A5349B8BB7F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64DABF-D7A8-488F-8D5B-0020CDA3B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783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10B6286-FF28-437D-A24B-29B6DF5BC81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0851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2E7CD-302B-4337-A25B-B0187D9BE668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3741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surrounding area is flat, very little depression is sufficient. Avoid an engineered look.</a:t>
            </a:r>
          </a:p>
          <a:p>
            <a:r>
              <a:rPr lang="en-US" dirty="0"/>
              <a:t>These are not treatment facilities!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4703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way to quantify and track dispersal to landscape. Max. ratios: 2:1</a:t>
            </a:r>
          </a:p>
          <a:p>
            <a:r>
              <a:rPr lang="en-US" dirty="0"/>
              <a:t>If design is not close to max., and the self-retaining areas are in a flat area and gently concave, don’t get too formal about the design.</a:t>
            </a:r>
          </a:p>
          <a:p>
            <a:r>
              <a:rPr lang="en-US" dirty="0"/>
              <a:t>At ratios closer to max., more scrutiny is appropriate.</a:t>
            </a:r>
          </a:p>
          <a:p>
            <a:r>
              <a:rPr lang="en-US" dirty="0"/>
              <a:t>Same applies to the issue of whether self-retaining area may be affected in future by impervious encroachments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9797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of bioretention in a residential subdivision, shopping</a:t>
            </a:r>
            <a:r>
              <a:rPr lang="en-US" baseline="0" dirty="0"/>
              <a:t> centers,</a:t>
            </a:r>
            <a:r>
              <a:rPr lang="en-US" dirty="0"/>
              <a:t> office parks, downtown plaza,</a:t>
            </a:r>
            <a:r>
              <a:rPr lang="en-US" baseline="0" dirty="0"/>
              <a:t> and within public ROW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75A1-89F8-4FE5-929B-1FBD2D74B8C2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3078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A934199D-E256-4FD7-990A-C30F56720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656B3F-2099-4A04-BEFA-35932A972FCF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E6A00AA4-9EB7-4490-A955-1B5E609BD5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83E66E6-113F-4A6E-821E-6CF8392CC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06F33-ABCD-4458-BD6D-887D68EA50E5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256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06F33-ABCD-4458-BD6D-887D68EA50E5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3206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75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14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0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Trying to elicit your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816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55EAAE4F-8B9D-4A5E-AA91-84A41F9E0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ACCB2490-3823-4B06-ADC5-2B28661A8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1CD5A83A-0F6F-4890-9B7B-38966D250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44D4F0-C864-496A-827F-22AF3A828B7A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7675FEAD-8784-4BB1-8F8B-06C8AF9D96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9EFBA289-BA17-4038-9607-4CA9D1260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Credit: Geosyntec Consultants</a:t>
            </a:r>
          </a:p>
          <a:p>
            <a:r>
              <a:rPr lang="en-US" altLang="en-US"/>
              <a:t>SWRP = Storm Water Resource Plan</a:t>
            </a:r>
          </a:p>
          <a:p>
            <a:r>
              <a:rPr lang="en-US" altLang="en-US"/>
              <a:t>RAA = Reasonable Assurance Analysis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9493FB7-292C-4567-8E3E-B26949BFC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480809-4937-41A5-92D7-1A190EC57ECA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discuss GI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9737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93ADF6-8D65-4EE7-A1EA-262C9BDFA6D1}" type="slidenum">
              <a:rPr lang="en-US"/>
              <a:pPr eaLnBrk="1" hangingPunct="1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63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panose="020B0604020202020204" pitchFamily="34" charset="0"/>
              </a:rPr>
              <a:t>The pictures relate to items #1, #4, and #6 in the table.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67372D-FD4F-4011-9979-3959851939F5}" type="slidenum">
              <a:rPr lang="en-US"/>
              <a:pPr eaLnBrk="1" hangingPunct="1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9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BA07AF-F605-4F4D-BEBD-94470CA024BB}" type="slidenum">
              <a:rPr lang="en-US"/>
              <a:pPr eaLnBrk="1" hangingPunct="1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4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Impervious areas flow to dispersal or treatment</a:t>
            </a:r>
          </a:p>
          <a:p>
            <a:r>
              <a:rPr lang="en-US" dirty="0"/>
              <a:t>Pervious areas may run off to street or MS4.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A2944-7ACA-4E5E-9A21-961D557B2B65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971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0" name="Rectangle 94"/>
          <p:cNvSpPr>
            <a:spLocks noChangeArrowheads="1"/>
          </p:cNvSpPr>
          <p:nvPr/>
        </p:nvSpPr>
        <p:spPr bwMode="auto">
          <a:xfrm>
            <a:off x="0" y="1936750"/>
            <a:ext cx="9144000" cy="2987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76263" y="2062163"/>
            <a:ext cx="7920037" cy="1655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76263" y="3754438"/>
            <a:ext cx="7920037" cy="719137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60558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60558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397DFC29-E214-4AD2-8578-A611B26F0C8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143" name="Freeform 47"/>
          <p:cNvSpPr>
            <a:spLocks/>
          </p:cNvSpPr>
          <p:nvPr/>
        </p:nvSpPr>
        <p:spPr bwMode="auto">
          <a:xfrm>
            <a:off x="7339013" y="3881438"/>
            <a:ext cx="9525" cy="1587"/>
          </a:xfrm>
          <a:custGeom>
            <a:avLst/>
            <a:gdLst>
              <a:gd name="T0" fmla="*/ 0 w 6"/>
              <a:gd name="T1" fmla="*/ 0 w 6"/>
              <a:gd name="T2" fmla="*/ 6 w 6"/>
              <a:gd name="T3" fmla="*/ 0 w 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4409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61154A-3E30-45AB-AA32-0FB1526F0E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854404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437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437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76141A-D2B3-4E1D-B404-EA1BA25A70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466420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557338"/>
            <a:ext cx="8291513" cy="40687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373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BD8A481F-6ED0-4FC7-BDDD-F342DCDF2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3954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557338"/>
            <a:ext cx="8291513" cy="40687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373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447ADE48-9BF5-4207-B40B-140BDA7D41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61303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57338"/>
            <a:ext cx="4068763" cy="4068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57338"/>
            <a:ext cx="4070350" cy="4068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373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0A725E9E-B4DE-45C7-AF4E-F468473043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646002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6206A5-8D0A-4C6D-AF1E-F26EBD0931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429053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EF24B2-CD69-4727-A50C-AF3827BEBD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523396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68763" cy="4068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57338"/>
            <a:ext cx="4070350" cy="4068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557AF56-0A1B-4682-A494-16098886B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965306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0A2B1D-0365-455D-83A0-E82B2C46E1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305227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271761-0528-4658-91A7-AC5981506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982577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0A803C-11A9-4B8C-B7AA-FD3CF6F107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3184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16A12A-D1DF-4EE8-AC68-F4916C721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823812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0466F6-8152-4088-B50B-691E41EFF2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52281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Rectangle 247"/>
          <p:cNvSpPr>
            <a:spLocks noChangeArrowheads="1"/>
          </p:cNvSpPr>
          <p:nvPr/>
        </p:nvSpPr>
        <p:spPr bwMode="auto">
          <a:xfrm>
            <a:off x="0" y="0"/>
            <a:ext cx="9144000" cy="1160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91513" cy="40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97638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63A7C96-BBF5-4AE6-8C37-540BE62C7F6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wipe dir="r"/>
  </p:transition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g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263" y="2062163"/>
            <a:ext cx="8244209" cy="1655762"/>
          </a:xfrm>
        </p:spPr>
        <p:txBody>
          <a:bodyPr/>
          <a:lstStyle/>
          <a:p>
            <a:r>
              <a:rPr lang="en-US" altLang="en-US" dirty="0"/>
              <a:t>What is Green Infrastructure?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Bioretention Maintenance Workshop</a:t>
            </a:r>
            <a:br>
              <a:rPr lang="en-US" dirty="0"/>
            </a:br>
            <a:r>
              <a:rPr lang="en-US" dirty="0"/>
              <a:t>March 21, 2019</a:t>
            </a:r>
          </a:p>
          <a:p>
            <a:endParaRPr lang="en-GB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29300"/>
            <a:ext cx="2058743" cy="473340"/>
          </a:xfrm>
          <a:prstGeom prst="rect">
            <a:avLst/>
          </a:prstGeom>
        </p:spPr>
      </p:pic>
      <p:pic>
        <p:nvPicPr>
          <p:cNvPr id="9" name="Picture 4" descr="Logo_Vert">
            <a:extLst>
              <a:ext uri="{FF2B5EF4-FFF2-40B4-BE49-F238E27FC236}">
                <a16:creationId xmlns:a16="http://schemas.microsoft.com/office/drawing/2014/main" id="{17E31A54-A0D0-4940-ACAF-D325CA1DA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332656"/>
            <a:ext cx="1333810" cy="13711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4C3498CE-31C6-4DAB-8DE9-C7F5AF47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Implementation and Funding 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75273FF2-DE6B-4982-B09D-25F5DA5A3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Opportunistic Approach</a:t>
            </a:r>
          </a:p>
          <a:p>
            <a:pPr eaLnBrk="1" hangingPunct="1"/>
            <a:r>
              <a:rPr lang="en-US" altLang="en-US" sz="2800"/>
              <a:t>Redevelopment on private parcels</a:t>
            </a:r>
          </a:p>
          <a:p>
            <a:pPr eaLnBrk="1" hangingPunct="1"/>
            <a:r>
              <a:rPr lang="en-US" altLang="en-US" sz="2800"/>
              <a:t>Build in Green Infrastructure as cities are redeveloped and infrastructure is renewed</a:t>
            </a:r>
          </a:p>
          <a:p>
            <a:pPr eaLnBrk="1" hangingPunct="1"/>
            <a:r>
              <a:rPr lang="en-US" altLang="en-US" sz="2800"/>
              <a:t>Align funding streams</a:t>
            </a:r>
          </a:p>
          <a:p>
            <a:pPr lvl="1" eaLnBrk="1" hangingPunct="1"/>
            <a:r>
              <a:rPr lang="en-US" altLang="en-US" sz="2400"/>
              <a:t>Transportation funding is limited</a:t>
            </a:r>
          </a:p>
          <a:p>
            <a:pPr lvl="1" eaLnBrk="1" hangingPunct="1"/>
            <a:r>
              <a:rPr lang="en-US" altLang="en-US" sz="2400"/>
              <a:t>Funding oriented toward active transportation/ Complete Streets</a:t>
            </a:r>
          </a:p>
          <a:p>
            <a:pPr lvl="1" eaLnBrk="1" hangingPunct="1"/>
            <a:r>
              <a:rPr lang="en-US" altLang="en-US" sz="2400"/>
              <a:t>There is some grant funding for GI</a:t>
            </a:r>
          </a:p>
          <a:p>
            <a:pPr lvl="1" eaLnBrk="1" hangingPunct="1"/>
            <a:r>
              <a:rPr lang="en-US" altLang="en-US" sz="2400"/>
              <a:t>Many funding streams for each project</a:t>
            </a: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1E001-C98C-422E-9595-B158ABF6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en-US" dirty="0"/>
              <a:t>Locations for GI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CEDF2-9267-4162-AEC4-39139C474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557338"/>
            <a:ext cx="3538736" cy="4068762"/>
          </a:xfrm>
        </p:spPr>
        <p:txBody>
          <a:bodyPr/>
          <a:lstStyle/>
          <a:p>
            <a:r>
              <a:rPr lang="en-US" dirty="0"/>
              <a:t>Flat areas near catch basins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53E776-1A7A-4F13-8E26-1EEFC7D42D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370" y="1160748"/>
            <a:ext cx="4445630" cy="592458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53916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>
            <a:extLst>
              <a:ext uri="{FF2B5EF4-FFF2-40B4-BE49-F238E27FC236}">
                <a16:creationId xmlns:a16="http://schemas.microsoft.com/office/drawing/2014/main" id="{A19B8F2D-03A8-4F88-A2BF-10AD00C47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Frontage Improvements</a:t>
            </a: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AE317E5A-387C-49CD-BAC9-884551691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63"/>
            <a:ext cx="10501313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Infrastructure in Frontage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855"/>
          <a:stretch/>
        </p:blipFill>
        <p:spPr>
          <a:xfrm>
            <a:off x="3095836" y="1376772"/>
            <a:ext cx="3553684" cy="524274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82712528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DE4235-9EF7-469F-9F6F-D310026F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and Environmental Benefits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E8FA8-41DE-4382-A812-496F5C870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3055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/>
              <a:t>Conventional Urban Drainage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Impervious surfaces: </a:t>
            </a:r>
            <a:br>
              <a:rPr lang="en-US" dirty="0"/>
            </a:br>
            <a:r>
              <a:rPr lang="en-US" dirty="0"/>
              <a:t>roofs and pavement</a:t>
            </a:r>
          </a:p>
          <a:p>
            <a:r>
              <a:rPr lang="en-US" dirty="0"/>
              <a:t>Catch basins and </a:t>
            </a:r>
            <a:br>
              <a:rPr lang="en-US" dirty="0"/>
            </a:br>
            <a:r>
              <a:rPr lang="en-US" dirty="0"/>
              <a:t>piped drainage</a:t>
            </a:r>
          </a:p>
          <a:p>
            <a:r>
              <a:rPr lang="en-US" dirty="0"/>
              <a:t>“Collect and </a:t>
            </a:r>
            <a:br>
              <a:rPr lang="en-US" dirty="0"/>
            </a:br>
            <a:r>
              <a:rPr lang="en-US" dirty="0"/>
              <a:t>convey” design </a:t>
            </a:r>
            <a:br>
              <a:rPr lang="en-US" dirty="0"/>
            </a:br>
            <a:r>
              <a:rPr lang="en-US" dirty="0"/>
              <a:t>objective</a:t>
            </a:r>
          </a:p>
          <a:p>
            <a:pPr eaLnBrk="1" hangingPunct="1"/>
            <a:endParaRPr lang="en-US" dirty="0"/>
          </a:p>
        </p:txBody>
      </p:sp>
      <p:pic>
        <p:nvPicPr>
          <p:cNvPr id="506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25146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3860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413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2626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06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06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06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614488"/>
            <a:ext cx="68580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39"/>
          <p:cNvGraphicFramePr>
            <a:graphicFrameLocks/>
          </p:cNvGraphicFramePr>
          <p:nvPr/>
        </p:nvGraphicFramePr>
        <p:xfrm>
          <a:off x="533400" y="2590800"/>
          <a:ext cx="8229600" cy="334327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Site Scale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Watershed and Stream Scale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Higher peak flows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Flooding and scouring of stream beds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Lower time of concentration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Flash flows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Runoff from small storms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Discharge when runoff did not previously occur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Increased runoff durations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Stream erosion at moderate stream flow rates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Greater runoff volumes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Higher pollutant loading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Greater runoff energy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Conveys trash and gross pollutants to streams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Decreased infiltration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Lower and less frequent stream base flow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Dry weather discharges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High pollutant concentrations during low flows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079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138" y="3582988"/>
            <a:ext cx="2455862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338" y="260350"/>
            <a:ext cx="62484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286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 Impacts</a:t>
            </a:r>
          </a:p>
        </p:txBody>
      </p:sp>
    </p:spTree>
    <p:extLst>
      <p:ext uri="{BB962C8B-B14F-4D97-AF65-F5344CB8AC3E}">
        <p14:creationId xmlns:p14="http://schemas.microsoft.com/office/powerpoint/2010/main" val="2521766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07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07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07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614488"/>
            <a:ext cx="68580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59" name="Group 39"/>
          <p:cNvGraphicFramePr>
            <a:graphicFrameLocks noGrp="1"/>
          </p:cNvGraphicFramePr>
          <p:nvPr>
            <p:ph idx="1"/>
            <p:extLst/>
          </p:nvPr>
        </p:nvGraphicFramePr>
        <p:xfrm>
          <a:off x="914400" y="2874923"/>
          <a:ext cx="8229600" cy="3983077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Watershed and Stream Scale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Site scale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peak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Detain runoff on site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Increase time of concentration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Slow runoff from leaving site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 runoff from small storms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Infiltrate, </a:t>
                      </a:r>
                      <a:r>
                        <a:rPr kumimoji="0" lang="en-US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evapotranspirate</a:t>
                      </a: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and reuse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duration of moderate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Let runoff seep away very slowly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runoff volume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Infiltrate and reuse where possible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runoff energy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Detain and slow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Increase groundwater storage and stream base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Facilitate infiltration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pollutants in runoff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Detain and filter runoff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Protect against spills and dumping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Disconnect drainage and filter runoff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Design Objectives</a:t>
            </a:r>
          </a:p>
        </p:txBody>
      </p:sp>
    </p:spTree>
    <p:extLst>
      <p:ext uri="{BB962C8B-B14F-4D97-AF65-F5344CB8AC3E}">
        <p14:creationId xmlns:p14="http://schemas.microsoft.com/office/powerpoint/2010/main" val="10926611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4C3101-E691-41AE-A501-29D1EC63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Impact Development Drainage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A11B5-9A02-44CC-A1CF-A5349B8BB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20309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Drainage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Minimize roofs and paving</a:t>
            </a:r>
          </a:p>
          <a:p>
            <a:r>
              <a:rPr lang="en-US" dirty="0"/>
              <a:t>Substitute pervious paving where possible</a:t>
            </a:r>
          </a:p>
          <a:p>
            <a:r>
              <a:rPr lang="en-US" dirty="0"/>
              <a:t>Disperse runoff to landscaping</a:t>
            </a:r>
          </a:p>
          <a:p>
            <a:r>
              <a:rPr lang="en-US" dirty="0"/>
              <a:t>Direct runoff to </a:t>
            </a:r>
            <a:br>
              <a:rPr lang="en-US" dirty="0"/>
            </a:br>
            <a:r>
              <a:rPr lang="en-US" dirty="0"/>
              <a:t>bioretention </a:t>
            </a:r>
            <a:br>
              <a:rPr lang="en-US" dirty="0"/>
            </a:br>
            <a:r>
              <a:rPr lang="en-US" dirty="0"/>
              <a:t>facilities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73" y="3789040"/>
            <a:ext cx="5807213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18041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A545D9-8B75-4568-8B00-D49E1CE4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594F27-74D5-4CF0-969E-300C0CD41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mandate for Green Infrastructure</a:t>
            </a:r>
          </a:p>
          <a:p>
            <a:pPr lvl="1"/>
            <a:r>
              <a:rPr lang="en-US" dirty="0"/>
              <a:t>Green Infrastructure Plans in progress</a:t>
            </a:r>
          </a:p>
          <a:p>
            <a:r>
              <a:rPr lang="en-US" dirty="0"/>
              <a:t>The benefits of Green Infrastructure</a:t>
            </a:r>
          </a:p>
          <a:p>
            <a:r>
              <a:rPr lang="en-US" dirty="0"/>
              <a:t>Low Impact Development design</a:t>
            </a:r>
          </a:p>
          <a:p>
            <a:pPr lvl="1"/>
            <a:r>
              <a:rPr lang="en-US" dirty="0"/>
              <a:t>Why bioretention?</a:t>
            </a:r>
          </a:p>
          <a:p>
            <a:r>
              <a:rPr lang="en-US" dirty="0"/>
              <a:t>Key bioretention design issues that affect maintenance and maintainability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52359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Project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232756"/>
            <a:ext cx="5348431" cy="54898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76772"/>
            <a:ext cx="3192463" cy="20955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Bioretention X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435" y="3878322"/>
            <a:ext cx="3744845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432427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9079-6B65-4173-9488-E2EABC59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Self-treating Areas</a:t>
            </a:r>
          </a:p>
        </p:txBody>
      </p:sp>
      <p:pic>
        <p:nvPicPr>
          <p:cNvPr id="8" name="Picture 7" descr="A close up of a device&#10;&#10;Description generated with high confidence">
            <a:extLst>
              <a:ext uri="{FF2B5EF4-FFF2-40B4-BE49-F238E27FC236}">
                <a16:creationId xmlns:a16="http://schemas.microsoft.com/office/drawing/2014/main" id="{CC490DD4-A634-4C28-BC44-2898F14BD2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592796"/>
            <a:ext cx="5881925" cy="454512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4883560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9079-6B65-4173-9488-E2EABC59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Self-retaining Areas</a:t>
            </a:r>
          </a:p>
        </p:txBody>
      </p: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D65028E7-E90F-4313-9DFB-4DA1E95498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628800"/>
            <a:ext cx="6103736" cy="471652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60100376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9079-6B65-4173-9488-E2EABC59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draining to self-retaining</a:t>
            </a:r>
          </a:p>
        </p:txBody>
      </p:sp>
      <p:pic>
        <p:nvPicPr>
          <p:cNvPr id="5" name="Picture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DEA43C23-A6DD-4C77-956F-039FCDC18C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628800"/>
            <a:ext cx="6131024" cy="47376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87527461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D7AEB0-0805-4AC9-84D0-2FCB066A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Bioretention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FE926-218C-4537-BC44-3608C05CC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556792"/>
            <a:ext cx="6561766" cy="507045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33835844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Bioretention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Filtration and pollutant sequestration</a:t>
            </a:r>
          </a:p>
          <a:p>
            <a:r>
              <a:rPr lang="en-US" sz="3200" dirty="0"/>
              <a:t>Biological processing and renewal</a:t>
            </a:r>
          </a:p>
          <a:p>
            <a:r>
              <a:rPr lang="en-US" sz="3200" dirty="0"/>
              <a:t>No mosquito problems</a:t>
            </a:r>
          </a:p>
          <a:p>
            <a:r>
              <a:rPr lang="en-US" sz="3200" dirty="0"/>
              <a:t>Mimic natural hydrology</a:t>
            </a:r>
          </a:p>
          <a:p>
            <a:r>
              <a:rPr lang="en-US" sz="3200" dirty="0"/>
              <a:t>Attractive landscape amenity</a:t>
            </a:r>
          </a:p>
          <a:p>
            <a:r>
              <a:rPr lang="en-US" sz="3200" dirty="0"/>
              <a:t>Potential use as park or playground</a:t>
            </a:r>
          </a:p>
          <a:p>
            <a:r>
              <a:rPr lang="en-US" sz="3200" dirty="0"/>
              <a:t>Low maintenance</a:t>
            </a:r>
          </a:p>
          <a:p>
            <a:r>
              <a:rPr lang="en-US" sz="3200" dirty="0"/>
              <a:t>Easy to inspect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88890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Bioretention &amp; Urban Landscape</a:t>
            </a:r>
          </a:p>
        </p:txBody>
      </p:sp>
      <p:pic>
        <p:nvPicPr>
          <p:cNvPr id="7" name="Picture 2" descr="P:\CCCWP\IMP Pictures\2011-05-21\IMG_3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73" y="1191739"/>
            <a:ext cx="6254087" cy="4690942"/>
          </a:xfrm>
          <a:prstGeom prst="rect">
            <a:avLst/>
          </a:prstGeom>
          <a:noFill/>
        </p:spPr>
      </p:pic>
      <p:pic>
        <p:nvPicPr>
          <p:cNvPr id="14" name="Picture 13" descr="A close up of a garden&#10;&#10;Description automatically generated">
            <a:extLst>
              <a:ext uri="{FF2B5EF4-FFF2-40B4-BE49-F238E27FC236}">
                <a16:creationId xmlns:a16="http://schemas.microsoft.com/office/drawing/2014/main" id="{9DE93C14-A8C6-4729-9C87-E3F94AB52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7" y="1336459"/>
            <a:ext cx="7824891" cy="4401502"/>
          </a:xfrm>
          <a:prstGeom prst="rect">
            <a:avLst/>
          </a:prstGeom>
        </p:spPr>
      </p:pic>
      <p:pic>
        <p:nvPicPr>
          <p:cNvPr id="16" name="Picture 15" descr="A close up of a tree&#10;&#10;Description automatically generated">
            <a:extLst>
              <a:ext uri="{FF2B5EF4-FFF2-40B4-BE49-F238E27FC236}">
                <a16:creationId xmlns:a16="http://schemas.microsoft.com/office/drawing/2014/main" id="{1EE675F1-2C00-457E-A795-7D3A0D6254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3" y="1455255"/>
            <a:ext cx="6984268" cy="5216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6" y="1671276"/>
            <a:ext cx="6461088" cy="4784601"/>
          </a:xfrm>
          <a:prstGeom prst="rect">
            <a:avLst/>
          </a:prstGeom>
        </p:spPr>
      </p:pic>
      <p:pic>
        <p:nvPicPr>
          <p:cNvPr id="18" name="Picture 17" descr="A picture containing outdoor, grass, tree, ground&#10;&#10;Description automatically generated">
            <a:extLst>
              <a:ext uri="{FF2B5EF4-FFF2-40B4-BE49-F238E27FC236}">
                <a16:creationId xmlns:a16="http://schemas.microsoft.com/office/drawing/2014/main" id="{A63DA4DC-3BB8-4176-9FFF-B2311884D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9" y="1858189"/>
            <a:ext cx="6300192" cy="4705699"/>
          </a:xfrm>
          <a:prstGeom prst="rect">
            <a:avLst/>
          </a:prstGeom>
        </p:spPr>
      </p:pic>
      <p:pic>
        <p:nvPicPr>
          <p:cNvPr id="20" name="Picture 19" descr="A close up of a garden&#10;&#10;Description automatically generated">
            <a:extLst>
              <a:ext uri="{FF2B5EF4-FFF2-40B4-BE49-F238E27FC236}">
                <a16:creationId xmlns:a16="http://schemas.microsoft.com/office/drawing/2014/main" id="{189DA22A-ED85-42F8-917D-D08BC30C99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7" y="2004049"/>
            <a:ext cx="6372708" cy="4759616"/>
          </a:xfrm>
          <a:prstGeom prst="rect">
            <a:avLst/>
          </a:prstGeom>
        </p:spPr>
      </p:pic>
      <p:pic>
        <p:nvPicPr>
          <p:cNvPr id="22" name="Picture 21" descr="A sign on the side of a fence&#10;&#10;Description automatically generated">
            <a:extLst>
              <a:ext uri="{FF2B5EF4-FFF2-40B4-BE49-F238E27FC236}">
                <a16:creationId xmlns:a16="http://schemas.microsoft.com/office/drawing/2014/main" id="{9D632C29-2256-4518-9D9F-243939D059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1" y="2031007"/>
            <a:ext cx="6300193" cy="470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503" y="2216392"/>
            <a:ext cx="5868670" cy="4401502"/>
          </a:xfrm>
          <a:prstGeom prst="rect">
            <a:avLst/>
          </a:prstGeom>
        </p:spPr>
      </p:pic>
      <p:pic>
        <p:nvPicPr>
          <p:cNvPr id="4" name="Picture 2" descr="P:\CCCWP\IMP Pictures\2011-05-21\IMG_337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15761" y="2437685"/>
            <a:ext cx="5892326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83978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58C7C3E-C24A-439D-A0FE-EA1AB36957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Multiple 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ACBE31-D467-47B5-A1F0-F9D3B3A1C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249557"/>
            <a:ext cx="4788532" cy="55282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912AFD-2AD5-41F7-BC24-2AF6A26DC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3" r="15739"/>
          <a:stretch/>
        </p:blipFill>
        <p:spPr>
          <a:xfrm>
            <a:off x="5004048" y="1249557"/>
            <a:ext cx="3983370" cy="552821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295400"/>
            <a:ext cx="3257550" cy="4343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800754"/>
            <a:ext cx="5105400" cy="3829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P:\CCCWP\IMP Pictures\2011-05-21\IMG_3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440" y="1143000"/>
            <a:ext cx="6705601" cy="5029604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5768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600200"/>
            <a:ext cx="3942413" cy="3657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200" y="3048000"/>
            <a:ext cx="4673600" cy="3505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616826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b="1" u="sng" dirty="0"/>
              <a:t>Compliance</a:t>
            </a:r>
          </a:p>
          <a:p>
            <a:r>
              <a:rPr lang="en-US" dirty="0"/>
              <a:t>Mandate</a:t>
            </a:r>
          </a:p>
          <a:p>
            <a:r>
              <a:rPr lang="en-US" dirty="0"/>
              <a:t>Money</a:t>
            </a:r>
          </a:p>
          <a:p>
            <a:r>
              <a:rPr lang="en-US" dirty="0"/>
              <a:t>Structure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Accountability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b="1" u="sng" dirty="0"/>
              <a:t>Community Benefit</a:t>
            </a:r>
          </a:p>
          <a:p>
            <a:r>
              <a:rPr lang="en-US" dirty="0"/>
              <a:t>Enthusiasm</a:t>
            </a:r>
          </a:p>
          <a:p>
            <a:r>
              <a:rPr lang="en-US" dirty="0"/>
              <a:t>Attention</a:t>
            </a:r>
          </a:p>
          <a:p>
            <a:r>
              <a:rPr lang="en-US" dirty="0"/>
              <a:t>Energy</a:t>
            </a:r>
          </a:p>
          <a:p>
            <a:r>
              <a:rPr lang="en-US" dirty="0"/>
              <a:t>Synergies</a:t>
            </a:r>
          </a:p>
          <a:p>
            <a:r>
              <a:rPr lang="en-US" dirty="0"/>
              <a:t>Opportunities</a:t>
            </a:r>
          </a:p>
          <a:p>
            <a:endParaRPr lang="en-US" dirty="0"/>
          </a:p>
        </p:txBody>
      </p:sp>
      <p:pic>
        <p:nvPicPr>
          <p:cNvPr id="6" name="Picture 3" descr="P:\Riverside WQMP\2012\TRex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260000"/>
                    </a14:imgEffect>
                    <a14:imgEffect>
                      <a14:brightnessContrast bright="44000" contrast="96000"/>
                    </a14:imgEffect>
                  </a14:imgLayer>
                </a14:imgProps>
              </a:ext>
            </a:extLst>
          </a:blip>
          <a:srcRect l="4706" t="9617" r="5882" b="3831"/>
          <a:stretch>
            <a:fillRect/>
          </a:stretch>
        </p:blipFill>
        <p:spPr bwMode="auto">
          <a:xfrm>
            <a:off x="5741430" y="188913"/>
            <a:ext cx="1944216" cy="957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7110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Resilience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1780" y="1412776"/>
            <a:ext cx="4342404" cy="50131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05973925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Resilience</a:t>
            </a:r>
          </a:p>
        </p:txBody>
      </p:sp>
      <p:pic>
        <p:nvPicPr>
          <p:cNvPr id="3" name="Picture 2" descr="A path with grass and trees&#10;&#10;Description automatically generated">
            <a:extLst>
              <a:ext uri="{FF2B5EF4-FFF2-40B4-BE49-F238E27FC236}">
                <a16:creationId xmlns:a16="http://schemas.microsoft.com/office/drawing/2014/main" id="{322FBF0F-5EEF-44A1-9FA2-700A5154A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2132856"/>
            <a:ext cx="7488833" cy="421246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88259254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1430C0-40B6-4C01-9F27-5060E76C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Bioretention </a:t>
            </a:r>
            <a:br>
              <a:rPr lang="en-US" dirty="0"/>
            </a:br>
            <a:r>
              <a:rPr lang="en-US" dirty="0"/>
              <a:t>Design and Construction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36B98-4590-4463-A3A8-AAD68656A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69418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D7AEB0-0805-4AC9-84D0-2FCB066A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Bioretention Design Criteria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E4EFE-DA1B-4DDF-A15A-4399AE5C8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63" y="1628800"/>
            <a:ext cx="7593474" cy="48605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24147222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pit problem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9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79682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DA12C-57BE-4187-85BC-C81663DD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6DE0C-097F-4EB8-AAA5-23061CA96E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07459" y="2097975"/>
            <a:ext cx="4644518" cy="34833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 picture containing outdoor, ground, tree, sky&#10;&#10;Description generated with very high confidence">
            <a:extLst>
              <a:ext uri="{FF2B5EF4-FFF2-40B4-BE49-F238E27FC236}">
                <a16:creationId xmlns:a16="http://schemas.microsoft.com/office/drawing/2014/main" id="{53E45204-EA38-470D-BA98-8992600E1C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517410"/>
            <a:ext cx="3408843" cy="454512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56121077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9E1A7-761D-4D88-BF91-01C1C33D3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Treatments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94B8F-386A-40DD-A4E7-FB2AC568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8840"/>
            <a:ext cx="7895752" cy="399644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518359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and Near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Bioretention</a:t>
            </a:r>
            <a:r>
              <a:rPr lang="en-US" dirty="0"/>
              <a:t> facilities are level so they “fill up like a bathtub.”</a:t>
            </a:r>
          </a:p>
        </p:txBody>
      </p:sp>
      <p:pic>
        <p:nvPicPr>
          <p:cNvPr id="6" name="Picture 2" descr="\\11z3\c\Data\Projects\CCCWP\HMP_Study\PghFireProtBg\IMG_4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68976"/>
            <a:ext cx="5596755" cy="419790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336710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ACDD5-D2AA-4144-84F7-B04D8B025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walking in the grass&#10;&#10;Description automatically generated">
            <a:extLst>
              <a:ext uri="{FF2B5EF4-FFF2-40B4-BE49-F238E27FC236}">
                <a16:creationId xmlns:a16="http://schemas.microsoft.com/office/drawing/2014/main" id="{79606F5C-214F-48A9-BF7B-261FF9495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196752"/>
            <a:ext cx="7632849" cy="5700785"/>
          </a:xfrm>
        </p:spPr>
      </p:pic>
    </p:spTree>
    <p:extLst>
      <p:ext uri="{BB962C8B-B14F-4D97-AF65-F5344CB8AC3E}">
        <p14:creationId xmlns:p14="http://schemas.microsoft.com/office/powerpoint/2010/main" val="1272649402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Flat, Flat, Flat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434" y="1124744"/>
            <a:ext cx="840354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08427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2F44AD-7264-4133-8CEB-18A6D6B2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</a:t>
            </a:r>
            <a:br>
              <a:rPr lang="en-US" dirty="0"/>
            </a:br>
            <a:r>
              <a:rPr lang="en-US" dirty="0"/>
              <a:t>Infrastructure </a:t>
            </a:r>
            <a:br>
              <a:rPr lang="en-US" dirty="0"/>
            </a:br>
            <a:r>
              <a:rPr lang="en-US" dirty="0"/>
              <a:t>Planning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C72DD9-9398-4D9B-A328-855328FAC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08220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9972" y="1284049"/>
            <a:ext cx="3997278" cy="36534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76400"/>
            <a:ext cx="8077200" cy="4800600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90000"/>
              </a:lnSpc>
              <a:buSzPct val="110000"/>
            </a:pPr>
            <a:r>
              <a:rPr lang="en-US" sz="2800" dirty="0"/>
              <a:t>Class 2 permeable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Caltrans spec 68-2.02(F)(3)</a:t>
            </a:r>
          </a:p>
          <a:p>
            <a:pPr marL="457200" lvl="2" indent="-457200">
              <a:lnSpc>
                <a:spcPct val="90000"/>
              </a:lnSpc>
              <a:buSzPct val="110000"/>
            </a:pPr>
            <a:r>
              <a:rPr lang="en-US" sz="2800" dirty="0"/>
              <a:t>No filter fabric</a:t>
            </a:r>
          </a:p>
          <a:p>
            <a:pPr marL="457200" lvl="2" indent="-457200">
              <a:lnSpc>
                <a:spcPct val="90000"/>
              </a:lnSpc>
              <a:buSzPct val="110000"/>
            </a:pPr>
            <a:r>
              <a:rPr lang="en-US" sz="2800" dirty="0" err="1"/>
              <a:t>Underdrain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Discharge elevation at top </a:t>
            </a:r>
            <a:br>
              <a:rPr lang="en-US" sz="2000" dirty="0"/>
            </a:br>
            <a:r>
              <a:rPr lang="en-US" sz="2000" dirty="0"/>
              <a:t>of gravel layer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PVC SDR 35 or equivalent; </a:t>
            </a:r>
            <a:br>
              <a:rPr lang="en-US" sz="2000" dirty="0"/>
            </a:br>
            <a:r>
              <a:rPr lang="en-US" sz="2000" dirty="0"/>
              <a:t>holes facing down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Solid pipe for 2' closest </a:t>
            </a:r>
            <a:br>
              <a:rPr lang="en-US" sz="2000" dirty="0"/>
            </a:br>
            <a:r>
              <a:rPr lang="en-US" sz="2000" dirty="0"/>
              <a:t>to outlet structure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Cleanout 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Gravel and </a:t>
            </a:r>
            <a:r>
              <a:rPr lang="en-US" dirty="0" err="1"/>
              <a:t>Underdrain</a:t>
            </a:r>
            <a:endParaRPr 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/>
          <a:stretch/>
        </p:blipFill>
        <p:spPr>
          <a:xfrm>
            <a:off x="5472100" y="4545124"/>
            <a:ext cx="3444519" cy="209291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22870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Flat, Flat, Flat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4645"/>
            <a:ext cx="9144000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93683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Planting Medium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/>
              <a:t>60-70% </a:t>
            </a:r>
            <a:r>
              <a:rPr lang="en-US" b="1" dirty="0"/>
              <a:t>Washed </a:t>
            </a:r>
            <a:r>
              <a:rPr lang="en-US" dirty="0"/>
              <a:t>Sand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ASTM C33 for fine aggregate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/>
              <a:t>30-40% Compost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Certified through US Composting Council </a:t>
            </a:r>
            <a:br>
              <a:rPr lang="en-US" sz="2000" dirty="0"/>
            </a:br>
            <a:r>
              <a:rPr lang="en-US" sz="2000" dirty="0"/>
              <a:t>Seal of Testing Assurance Program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/>
              <a:t>Install in 8"-12" lifts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/>
              <a:t>Do not compact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/>
              <a:t>Do not overfill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/>
              <a:t>Leave room for mulch</a:t>
            </a:r>
          </a:p>
          <a:p>
            <a:pPr marL="396875" indent="-396875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</a:pPr>
            <a:endParaRPr lang="en-US" sz="1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537012"/>
            <a:ext cx="4535488" cy="30236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4904861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Foundations and Pavement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81200"/>
            <a:ext cx="6210001" cy="44540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" y="1524000"/>
            <a:ext cx="5886600" cy="44149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7098694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Foundations and Pavement</a:t>
            </a:r>
          </a:p>
        </p:txBody>
      </p:sp>
      <p:pic>
        <p:nvPicPr>
          <p:cNvPr id="3" name="Picture 4" descr="100_01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67644" y="1520788"/>
            <a:ext cx="6712167" cy="502920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8819421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E08837-035A-4DBF-B3B7-50D39D883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 this</a:t>
            </a:r>
          </a:p>
        </p:txBody>
      </p:sp>
      <p:pic>
        <p:nvPicPr>
          <p:cNvPr id="6" name="Picture 5" descr="A picture containing grass, outdoor, ground, sky&#10;&#10;Description automatically generated">
            <a:extLst>
              <a:ext uri="{FF2B5EF4-FFF2-40B4-BE49-F238E27FC236}">
                <a16:creationId xmlns:a16="http://schemas.microsoft.com/office/drawing/2014/main" id="{11AD8C71-A8AA-4F13-A698-36CD02654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1187751"/>
            <a:ext cx="7560332" cy="567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71253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within bioretention facilities </a:t>
            </a:r>
          </a:p>
        </p:txBody>
      </p:sp>
      <p:pic>
        <p:nvPicPr>
          <p:cNvPr id="4" name="Picture 3" descr="P:\CCCWP\IMP Pictures\2011-05-21\IMG_3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200" y="1908969"/>
            <a:ext cx="4622800" cy="346737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AED2EC-D4F1-417C-AFAC-CFB5FE04A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674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Mandate – Private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1987 Amendments to the Clean Water Act</a:t>
            </a:r>
          </a:p>
          <a:p>
            <a:r>
              <a:rPr lang="en-US" sz="2800" dirty="0"/>
              <a:t>Permits issued by California Water Boards</a:t>
            </a:r>
          </a:p>
          <a:p>
            <a:r>
              <a:rPr lang="en-US" sz="2800" dirty="0"/>
              <a:t>C.3 added to Contra Costa’s permit 2003, 2006</a:t>
            </a:r>
          </a:p>
          <a:p>
            <a:r>
              <a:rPr lang="en-US" sz="2800" dirty="0"/>
              <a:t>Municipal Regional Permit 2009, 2011, 2015</a:t>
            </a:r>
          </a:p>
          <a:p>
            <a:r>
              <a:rPr lang="en-US" sz="2800" dirty="0"/>
              <a:t>Municipalities are required to use their land use authority to require controls on runoff from new developments</a:t>
            </a:r>
          </a:p>
          <a:p>
            <a:r>
              <a:rPr lang="en-US" sz="2800" dirty="0"/>
              <a:t>Low Impact Development (LID) is required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303616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D30B884A-D1E3-40A4-9E47-1394EEE1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Mandate – Retrofit Drainage 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7F4C5FFE-A8C5-4A09-910E-071012CD2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Covers municipalities in Alameda, Contra Costa, Santa Clara, and San Mateo</a:t>
            </a:r>
          </a:p>
          <a:p>
            <a:pPr eaLnBrk="1" hangingPunct="1"/>
            <a:r>
              <a:rPr lang="en-US" altLang="en-US"/>
              <a:t>New mandates in 2015 permit renewal</a:t>
            </a:r>
          </a:p>
          <a:p>
            <a:pPr lvl="1" eaLnBrk="1" hangingPunct="1"/>
            <a:r>
              <a:rPr lang="en-US" altLang="en-US"/>
              <a:t>Green Infrastructure Plans due in 2019</a:t>
            </a:r>
          </a:p>
          <a:p>
            <a:pPr lvl="1" eaLnBrk="1" hangingPunct="1"/>
            <a:r>
              <a:rPr lang="en-US" altLang="en-US"/>
              <a:t>Early Implementation/No Missed Opportunities</a:t>
            </a:r>
          </a:p>
          <a:p>
            <a:pPr lvl="1" eaLnBrk="1" hangingPunct="1"/>
            <a:r>
              <a:rPr lang="en-US" altLang="en-US"/>
              <a:t>PCB and Hg load reductions</a:t>
            </a:r>
          </a:p>
          <a:p>
            <a:pPr lvl="2" eaLnBrk="1" hangingPunct="1"/>
            <a:r>
              <a:rPr lang="en-US" altLang="en-US"/>
              <a:t>Some reductions must be via Green Infrastructure</a:t>
            </a:r>
          </a:p>
          <a:p>
            <a:pPr lvl="2" eaLnBrk="1" hangingPunct="1"/>
            <a:r>
              <a:rPr lang="en-US" altLang="en-US"/>
              <a:t>Old Industrial and Old Urban Areas</a:t>
            </a:r>
          </a:p>
          <a:p>
            <a:pPr lvl="1" eaLnBrk="1" hangingPunct="1"/>
            <a:r>
              <a:rPr lang="en-US" altLang="en-US"/>
              <a:t>Trash load reductions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540A79E-A017-4359-A277-505F13CA1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GI and Load Reductions</a:t>
            </a:r>
          </a:p>
        </p:txBody>
      </p:sp>
      <p:pic>
        <p:nvPicPr>
          <p:cNvPr id="20483" name="Picture 2" descr="http://player.slideplayer.com/28/9341609/data/images/img21.jpg">
            <a:extLst>
              <a:ext uri="{FF2B5EF4-FFF2-40B4-BE49-F238E27FC236}">
                <a16:creationId xmlns:a16="http://schemas.microsoft.com/office/drawing/2014/main" id="{10321569-D6D9-4421-9280-CF88DAC2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185863"/>
            <a:ext cx="415607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AF27836-6181-4658-8AAC-059225DC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0988"/>
            <a:ext cx="70929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B6140340-6327-4DF0-90FC-B293343F8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2114550"/>
            <a:ext cx="7415212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7F324-8E76-42B8-BB4B-9085328C6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188913"/>
            <a:ext cx="17351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>
            <a:extLst>
              <a:ext uri="{FF2B5EF4-FFF2-40B4-BE49-F238E27FC236}">
                <a16:creationId xmlns:a16="http://schemas.microsoft.com/office/drawing/2014/main" id="{8EC0D7FB-0D00-4875-8C43-F4EADA7AC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Countywide and Local Planning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A06D6E2C-3A11-4DEB-9B51-1DF6AF9D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628775"/>
            <a:ext cx="7812087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>
            <a:extLst>
              <a:ext uri="{FF2B5EF4-FFF2-40B4-BE49-F238E27FC236}">
                <a16:creationId xmlns:a16="http://schemas.microsoft.com/office/drawing/2014/main" id="{EAA98C18-7FE0-4EC1-BDE9-CD210B0763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Compiling a GI Project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E24795-5AE9-4D2B-8648-9E84441223DA}"/>
              </a:ext>
            </a:extLst>
          </p:cNvPr>
          <p:cNvSpPr/>
          <p:nvPr/>
        </p:nvSpPr>
        <p:spPr>
          <a:xfrm>
            <a:off x="3563938" y="4905375"/>
            <a:ext cx="1906587" cy="1016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42759E-33AD-4349-9EB6-0B0A3D8FB1D6}"/>
              </a:ext>
            </a:extLst>
          </p:cNvPr>
          <p:cNvSpPr/>
          <p:nvPr/>
        </p:nvSpPr>
        <p:spPr>
          <a:xfrm>
            <a:off x="3563938" y="3897313"/>
            <a:ext cx="1906587" cy="87471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F17BE8-5025-49A7-8D42-FC42CFB909AA}"/>
              </a:ext>
            </a:extLst>
          </p:cNvPr>
          <p:cNvSpPr/>
          <p:nvPr/>
        </p:nvSpPr>
        <p:spPr>
          <a:xfrm>
            <a:off x="3563938" y="2744788"/>
            <a:ext cx="1906587" cy="1041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64E7D6-B1A3-4CF5-A8AF-CE7D4A01497C}"/>
              </a:ext>
            </a:extLst>
          </p:cNvPr>
          <p:cNvSpPr/>
          <p:nvPr/>
        </p:nvSpPr>
        <p:spPr>
          <a:xfrm>
            <a:off x="3573463" y="1587500"/>
            <a:ext cx="1906587" cy="1039813"/>
          </a:xfrm>
          <a:prstGeom prst="rect">
            <a:avLst/>
          </a:prstGeom>
          <a:pattFill prst="dkHorz">
            <a:fgClr>
              <a:srgbClr val="C0C0C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DC0DFB-E65C-49D8-AB59-E1054797C762}"/>
              </a:ext>
            </a:extLst>
          </p:cNvPr>
          <p:cNvCxnSpPr>
            <a:cxnSpLocks/>
          </p:cNvCxnSpPr>
          <p:nvPr/>
        </p:nvCxnSpPr>
        <p:spPr>
          <a:xfrm>
            <a:off x="2339975" y="6021388"/>
            <a:ext cx="5343525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9A0FA38-4F59-4BC7-8D0A-87C97141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38" y="5805488"/>
            <a:ext cx="106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Baseline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15B6E-F2F0-4366-B1C7-222E09C81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4833938"/>
            <a:ext cx="2671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Parcels projected to be </a:t>
            </a:r>
            <a:br>
              <a:rPr lang="en-US" altLang="en-US" sz="1800"/>
            </a:br>
            <a:r>
              <a:rPr lang="en-US" altLang="en-US" sz="1800"/>
              <a:t>converted to Green </a:t>
            </a:r>
            <a:br>
              <a:rPr lang="en-US" altLang="en-US" sz="1800"/>
            </a:br>
            <a:r>
              <a:rPr lang="en-US" altLang="en-US" sz="1800"/>
              <a:t>Infrastructure by private </a:t>
            </a:r>
            <a:br>
              <a:rPr lang="en-US" altLang="en-US" sz="1800"/>
            </a:br>
            <a:r>
              <a:rPr lang="en-US" altLang="en-US" sz="1800"/>
              <a:t>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7AA09D-71C9-47F7-A0E3-6C5781D3F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3860800"/>
            <a:ext cx="3411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/>
              <a:t>Areas converted to Green Infrastructure by locally identified public projects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FE0AE-EC8A-4412-BD4A-A9C21B274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2744788"/>
            <a:ext cx="3135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Additional areas to achieve optimized countywide PCB attainment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5E0457-7075-48C7-95D1-F14EB027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592263"/>
            <a:ext cx="3011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/>
              <a:t>Additional areas to achieve target (“x”% of existing impervious area)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964222-F955-47EA-97BC-C48DCE172634}"/>
              </a:ext>
            </a:extLst>
          </p:cNvPr>
          <p:cNvCxnSpPr>
            <a:cxnSpLocks/>
          </p:cNvCxnSpPr>
          <p:nvPr/>
        </p:nvCxnSpPr>
        <p:spPr>
          <a:xfrm>
            <a:off x="5148263" y="1562100"/>
            <a:ext cx="9858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BDC9B14-3F91-4F4C-8483-26909F15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1414463"/>
            <a:ext cx="2751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Total “target” amount of impervious surface to be </a:t>
            </a:r>
            <a:br>
              <a:rPr lang="en-US" altLang="en-US" sz="1800"/>
            </a:br>
            <a:r>
              <a:rPr lang="en-US" altLang="en-US" sz="1800"/>
              <a:t>retrofitted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BA7A45-002B-4401-85CB-39EEA329CB1B}"/>
              </a:ext>
            </a:extLst>
          </p:cNvPr>
          <p:cNvCxnSpPr>
            <a:cxnSpLocks/>
          </p:cNvCxnSpPr>
          <p:nvPr/>
        </p:nvCxnSpPr>
        <p:spPr>
          <a:xfrm>
            <a:off x="5184775" y="1628775"/>
            <a:ext cx="0" cy="43561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B3CCE6"/>
      </a:dk1>
      <a:lt1>
        <a:srgbClr val="FFFFFF"/>
      </a:lt1>
      <a:dk2>
        <a:srgbClr val="6698CC"/>
      </a:dk2>
      <a:lt2>
        <a:srgbClr val="FFFFFF"/>
      </a:lt2>
      <a:accent1>
        <a:srgbClr val="336599"/>
      </a:accent1>
      <a:accent2>
        <a:srgbClr val="2E4C6B"/>
      </a:accent2>
      <a:accent3>
        <a:srgbClr val="B8CAE2"/>
      </a:accent3>
      <a:accent4>
        <a:srgbClr val="DADADA"/>
      </a:accent4>
      <a:accent5>
        <a:srgbClr val="ADB8CA"/>
      </a:accent5>
      <a:accent6>
        <a:srgbClr val="294460"/>
      </a:accent6>
      <a:hlink>
        <a:srgbClr val="0B54A3"/>
      </a:hlink>
      <a:folHlink>
        <a:srgbClr val="0B73E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5A58"/>
        </a:dk1>
        <a:lt1>
          <a:srgbClr val="FFFFFF"/>
        </a:lt1>
        <a:dk2>
          <a:srgbClr val="008080"/>
        </a:dk2>
        <a:lt2>
          <a:srgbClr val="FFFFFF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DBA6"/>
        </a:lt1>
        <a:dk2>
          <a:srgbClr val="000000"/>
        </a:dk2>
        <a:lt2>
          <a:srgbClr val="CC7A00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7592</TotalTime>
  <Words>836</Words>
  <Application>Microsoft Office PowerPoint</Application>
  <PresentationFormat>On-screen Show (4:3)</PresentationFormat>
  <Paragraphs>200</Paragraphs>
  <Slides>46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Arial Black</vt:lpstr>
      <vt:lpstr>Wingdings</vt:lpstr>
      <vt:lpstr>Default Design</vt:lpstr>
      <vt:lpstr>What is Green Infrastructure?</vt:lpstr>
      <vt:lpstr>Topics</vt:lpstr>
      <vt:lpstr>Two Objectives</vt:lpstr>
      <vt:lpstr>Green  Infrastructure  Planning</vt:lpstr>
      <vt:lpstr>Mandate – Private Development</vt:lpstr>
      <vt:lpstr>Mandate – Retrofit Drainage </vt:lpstr>
      <vt:lpstr>GI and Load Reductions</vt:lpstr>
      <vt:lpstr>Countywide and Local Planning</vt:lpstr>
      <vt:lpstr>Compiling a GI Project List</vt:lpstr>
      <vt:lpstr>Implementation and Funding </vt:lpstr>
      <vt:lpstr>Locations for GI Facilities</vt:lpstr>
      <vt:lpstr>Frontage Improvements</vt:lpstr>
      <vt:lpstr>Green Infrastructure in Frontage</vt:lpstr>
      <vt:lpstr>Community and Environmental Benefits</vt:lpstr>
      <vt:lpstr>Conventional Urban Drainage</vt:lpstr>
      <vt:lpstr>Drainage Impacts</vt:lpstr>
      <vt:lpstr>LID Design Objectives</vt:lpstr>
      <vt:lpstr>Low Impact Development Drainage Design</vt:lpstr>
      <vt:lpstr>LID Drainage Design</vt:lpstr>
      <vt:lpstr>Commercial Project </vt:lpstr>
      <vt:lpstr>Self-treating Areas</vt:lpstr>
      <vt:lpstr>Self-retaining Areas</vt:lpstr>
      <vt:lpstr>Areas draining to self-retaining</vt:lpstr>
      <vt:lpstr>Bioretention </vt:lpstr>
      <vt:lpstr>Bioretention Advantages</vt:lpstr>
      <vt:lpstr>Bioretention &amp; Urban Landscape</vt:lpstr>
      <vt:lpstr>Multiple Use</vt:lpstr>
      <vt:lpstr>Resilience</vt:lpstr>
      <vt:lpstr>Resilience</vt:lpstr>
      <vt:lpstr>Resilience</vt:lpstr>
      <vt:lpstr>Resilience</vt:lpstr>
      <vt:lpstr>Bioretention  Design and Construction Issues</vt:lpstr>
      <vt:lpstr>Bioretention Design Criteria</vt:lpstr>
      <vt:lpstr>The pit problem</vt:lpstr>
      <vt:lpstr>More pits</vt:lpstr>
      <vt:lpstr>Edge Treatments</vt:lpstr>
      <vt:lpstr>Flat and Near Surface</vt:lpstr>
      <vt:lpstr>PowerPoint Presentation</vt:lpstr>
      <vt:lpstr>Flat, Flat, Flat</vt:lpstr>
      <vt:lpstr>Gravel and Underdrain</vt:lpstr>
      <vt:lpstr>Flat, Flat, Flat</vt:lpstr>
      <vt:lpstr>Planting Medium</vt:lpstr>
      <vt:lpstr>Foundations and Pavement</vt:lpstr>
      <vt:lpstr>Foundations and Pavement</vt:lpstr>
      <vt:lpstr>Like this</vt:lpstr>
      <vt:lpstr>Utilities within bioretention facilities </vt:lpstr>
    </vt:vector>
  </TitlesOfParts>
  <Company>Presentation Magazine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Blue</dc:title>
  <dc:creator>Presentation Magazine</dc:creator>
  <cp:lastModifiedBy>Dan Cloak</cp:lastModifiedBy>
  <cp:revision>196</cp:revision>
  <cp:lastPrinted>2014-10-09T03:22:37Z</cp:lastPrinted>
  <dcterms:created xsi:type="dcterms:W3CDTF">2005-03-15T10:04:38Z</dcterms:created>
  <dcterms:modified xsi:type="dcterms:W3CDTF">2019-03-21T04:57:16Z</dcterms:modified>
</cp:coreProperties>
</file>